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3" r:id="rId3"/>
    <p:sldId id="298" r:id="rId4"/>
    <p:sldId id="300" r:id="rId5"/>
    <p:sldId id="310" r:id="rId6"/>
    <p:sldId id="301" r:id="rId7"/>
    <p:sldId id="309" r:id="rId8"/>
    <p:sldId id="292" r:id="rId9"/>
    <p:sldId id="303" r:id="rId10"/>
    <p:sldId id="304" r:id="rId11"/>
    <p:sldId id="306" r:id="rId12"/>
    <p:sldId id="307" r:id="rId13"/>
    <p:sldId id="308" r:id="rId14"/>
  </p:sldIdLst>
  <p:sldSz cx="9144000" cy="6858000" type="screen4x3"/>
  <p:notesSz cx="6858000" cy="9144000"/>
  <p:custDataLst>
    <p:tags r:id="rId16"/>
  </p:custDataLst>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bruiker" initials="G"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54BDF2"/>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854D9-D015-411E-8317-EFC79EBAD5EA}" v="4" dt="2020-10-05T14:58:52.72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sink, HPC (Ron)" userId="d7035a7e-fae1-4da2-ba52-5e85dfb86a4f" providerId="ADAL" clId="{DFE854D9-D015-411E-8317-EFC79EBAD5EA}"/>
    <pc:docChg chg="modSld">
      <pc:chgData name="Mosink, HPC (Ron)" userId="d7035a7e-fae1-4da2-ba52-5e85dfb86a4f" providerId="ADAL" clId="{DFE854D9-D015-411E-8317-EFC79EBAD5EA}" dt="2020-10-05T14:59:10.156" v="5" actId="13926"/>
      <pc:docMkLst>
        <pc:docMk/>
      </pc:docMkLst>
      <pc:sldChg chg="modSp mod">
        <pc:chgData name="Mosink, HPC (Ron)" userId="d7035a7e-fae1-4da2-ba52-5e85dfb86a4f" providerId="ADAL" clId="{DFE854D9-D015-411E-8317-EFC79EBAD5EA}" dt="2020-10-05T14:59:10.156" v="5" actId="13926"/>
        <pc:sldMkLst>
          <pc:docMk/>
          <pc:sldMk cId="4040999932" sldId="309"/>
        </pc:sldMkLst>
        <pc:spChg chg="mod">
          <ac:chgData name="Mosink, HPC (Ron)" userId="d7035a7e-fae1-4da2-ba52-5e85dfb86a4f" providerId="ADAL" clId="{DFE854D9-D015-411E-8317-EFC79EBAD5EA}" dt="2020-10-05T14:59:10.156" v="5" actId="13926"/>
          <ac:spMkLst>
            <pc:docMk/>
            <pc:sldMk cId="4040999932" sldId="309"/>
            <ac:spMk id="8196" creationId="{00000000-0000-0000-0000-000000000000}"/>
          </ac:spMkLst>
        </pc:spChg>
      </pc:sldChg>
      <pc:sldChg chg="addSp modSp">
        <pc:chgData name="Mosink, HPC (Ron)" userId="d7035a7e-fae1-4da2-ba52-5e85dfb86a4f" providerId="ADAL" clId="{DFE854D9-D015-411E-8317-EFC79EBAD5EA}" dt="2020-10-05T14:58:52.728" v="3" actId="14100"/>
        <pc:sldMkLst>
          <pc:docMk/>
          <pc:sldMk cId="697161444" sldId="310"/>
        </pc:sldMkLst>
        <pc:picChg chg="add mod">
          <ac:chgData name="Mosink, HPC (Ron)" userId="d7035a7e-fae1-4da2-ba52-5e85dfb86a4f" providerId="ADAL" clId="{DFE854D9-D015-411E-8317-EFC79EBAD5EA}" dt="2020-10-05T14:58:52.728" v="3" actId="14100"/>
          <ac:picMkLst>
            <pc:docMk/>
            <pc:sldMk cId="697161444" sldId="310"/>
            <ac:picMk id="1026" creationId="{A3F794C4-6BAE-48A8-B96E-B056E5B0B1D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nl-NL"/>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1640C20D-9343-4ED9-BB01-925EF8D65F2F}" type="datetimeFigureOut">
              <a:rPr lang="nl-NL"/>
              <a:pPr>
                <a:defRPr/>
              </a:pPr>
              <a:t>5-10-2020</a:t>
            </a:fld>
            <a:endParaRPr lang="nl-NL"/>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nl-NL"/>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9AD01C1-903C-4483-9A2B-0E7F297B93F1}" type="slidenum">
              <a:rPr lang="nl-NL" altLang="nl-NL"/>
              <a:pPr>
                <a:defRPr/>
              </a:pPr>
              <a:t>‹nr.›</a:t>
            </a:fld>
            <a:endParaRPr lang="nl-NL" altLang="nl-NL"/>
          </a:p>
        </p:txBody>
      </p:sp>
    </p:spTree>
    <p:extLst>
      <p:ext uri="{BB962C8B-B14F-4D97-AF65-F5344CB8AC3E}">
        <p14:creationId xmlns:p14="http://schemas.microsoft.com/office/powerpoint/2010/main" val="1150539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F8624703-4F5D-4282-A51E-EE48E816B2B2}" type="datetime1">
              <a:rPr lang="nl-NL"/>
              <a:pPr>
                <a:defRPr/>
              </a:pPr>
              <a:t>5-10-2020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 Noordhoff Uitgevers 2011</a:t>
            </a:r>
          </a:p>
        </p:txBody>
      </p:sp>
      <p:sp>
        <p:nvSpPr>
          <p:cNvPr id="6" name="Tijdelijke aanduiding voor dianummer 5"/>
          <p:cNvSpPr>
            <a:spLocks noGrp="1"/>
          </p:cNvSpPr>
          <p:nvPr>
            <p:ph type="sldNum" sz="quarter" idx="12"/>
          </p:nvPr>
        </p:nvSpPr>
        <p:spPr/>
        <p:txBody>
          <a:bodyPr/>
          <a:lstStyle>
            <a:lvl1pPr>
              <a:defRPr/>
            </a:lvl1pPr>
          </a:lstStyle>
          <a:p>
            <a:pPr>
              <a:defRPr/>
            </a:pPr>
            <a:fld id="{9756B271-91A1-4DE5-8E9C-FF6ABD94F8D8}" type="slidenum">
              <a:rPr lang="nl-NL" altLang="nl-NL"/>
              <a:pPr>
                <a:defRPr/>
              </a:pPr>
              <a:t>‹nr.›</a:t>
            </a:fld>
            <a:endParaRPr lang="nl-NL" altLang="nl-NL"/>
          </a:p>
        </p:txBody>
      </p:sp>
    </p:spTree>
    <p:extLst>
      <p:ext uri="{BB962C8B-B14F-4D97-AF65-F5344CB8AC3E}">
        <p14:creationId xmlns:p14="http://schemas.microsoft.com/office/powerpoint/2010/main" val="130081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C9910DB5-59AC-41AA-BA4B-AF547B1110D3}" type="datetime1">
              <a:rPr lang="nl-NL"/>
              <a:pPr>
                <a:defRPr/>
              </a:pPr>
              <a:t>5-10-2020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 Noordhoff Uitgevers 2011</a:t>
            </a:r>
          </a:p>
        </p:txBody>
      </p:sp>
      <p:sp>
        <p:nvSpPr>
          <p:cNvPr id="6" name="Tijdelijke aanduiding voor dianummer 5"/>
          <p:cNvSpPr>
            <a:spLocks noGrp="1"/>
          </p:cNvSpPr>
          <p:nvPr>
            <p:ph type="sldNum" sz="quarter" idx="12"/>
          </p:nvPr>
        </p:nvSpPr>
        <p:spPr/>
        <p:txBody>
          <a:bodyPr/>
          <a:lstStyle>
            <a:lvl1pPr>
              <a:defRPr/>
            </a:lvl1pPr>
          </a:lstStyle>
          <a:p>
            <a:pPr>
              <a:defRPr/>
            </a:pPr>
            <a:fld id="{FC17DA57-C9F7-438C-98F5-D44D3A92FF7B}" type="slidenum">
              <a:rPr lang="nl-NL" altLang="nl-NL"/>
              <a:pPr>
                <a:defRPr/>
              </a:pPr>
              <a:t>‹nr.›</a:t>
            </a:fld>
            <a:endParaRPr lang="nl-NL" altLang="nl-NL"/>
          </a:p>
        </p:txBody>
      </p:sp>
    </p:spTree>
    <p:extLst>
      <p:ext uri="{BB962C8B-B14F-4D97-AF65-F5344CB8AC3E}">
        <p14:creationId xmlns:p14="http://schemas.microsoft.com/office/powerpoint/2010/main" val="259698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61516AE3-5A14-486D-B496-2E8E36865238}" type="datetime1">
              <a:rPr lang="nl-NL"/>
              <a:pPr>
                <a:defRPr/>
              </a:pPr>
              <a:t>5-10-2020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 Noordhoff Uitgevers 2011</a:t>
            </a:r>
          </a:p>
        </p:txBody>
      </p:sp>
      <p:sp>
        <p:nvSpPr>
          <p:cNvPr id="6" name="Tijdelijke aanduiding voor dianummer 5"/>
          <p:cNvSpPr>
            <a:spLocks noGrp="1"/>
          </p:cNvSpPr>
          <p:nvPr>
            <p:ph type="sldNum" sz="quarter" idx="12"/>
          </p:nvPr>
        </p:nvSpPr>
        <p:spPr/>
        <p:txBody>
          <a:bodyPr/>
          <a:lstStyle>
            <a:lvl1pPr>
              <a:defRPr/>
            </a:lvl1pPr>
          </a:lstStyle>
          <a:p>
            <a:pPr>
              <a:defRPr/>
            </a:pPr>
            <a:fld id="{678E1674-4747-40E6-805F-85663E60D91E}" type="slidenum">
              <a:rPr lang="nl-NL" altLang="nl-NL"/>
              <a:pPr>
                <a:defRPr/>
              </a:pPr>
              <a:t>‹nr.›</a:t>
            </a:fld>
            <a:endParaRPr lang="nl-NL" altLang="nl-NL"/>
          </a:p>
        </p:txBody>
      </p:sp>
    </p:spTree>
    <p:extLst>
      <p:ext uri="{BB962C8B-B14F-4D97-AF65-F5344CB8AC3E}">
        <p14:creationId xmlns:p14="http://schemas.microsoft.com/office/powerpoint/2010/main" val="407639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85580068-8D22-4401-B290-B3A73FF372FD}" type="datetime1">
              <a:rPr lang="nl-NL"/>
              <a:pPr>
                <a:defRPr/>
              </a:pPr>
              <a:t>5-10-2020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 Noordhoff Uitgevers 2011</a:t>
            </a:r>
          </a:p>
        </p:txBody>
      </p:sp>
      <p:sp>
        <p:nvSpPr>
          <p:cNvPr id="6" name="Tijdelijke aanduiding voor dianummer 5"/>
          <p:cNvSpPr>
            <a:spLocks noGrp="1"/>
          </p:cNvSpPr>
          <p:nvPr>
            <p:ph type="sldNum" sz="quarter" idx="12"/>
          </p:nvPr>
        </p:nvSpPr>
        <p:spPr/>
        <p:txBody>
          <a:bodyPr/>
          <a:lstStyle>
            <a:lvl1pPr>
              <a:defRPr/>
            </a:lvl1pPr>
          </a:lstStyle>
          <a:p>
            <a:pPr>
              <a:defRPr/>
            </a:pPr>
            <a:fld id="{A214DBD9-4891-4746-9B81-A23A49BA6DD8}" type="slidenum">
              <a:rPr lang="nl-NL" altLang="nl-NL"/>
              <a:pPr>
                <a:defRPr/>
              </a:pPr>
              <a:t>‹nr.›</a:t>
            </a:fld>
            <a:endParaRPr lang="nl-NL" altLang="nl-NL"/>
          </a:p>
        </p:txBody>
      </p:sp>
    </p:spTree>
    <p:extLst>
      <p:ext uri="{BB962C8B-B14F-4D97-AF65-F5344CB8AC3E}">
        <p14:creationId xmlns:p14="http://schemas.microsoft.com/office/powerpoint/2010/main" val="901097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9B3B9703-6494-4DF2-995F-C118DC3CBC7B}" type="datetime1">
              <a:rPr lang="nl-NL"/>
              <a:pPr>
                <a:defRPr/>
              </a:pPr>
              <a:t>5-10-2020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 Noordhoff Uitgevers 2011</a:t>
            </a:r>
          </a:p>
        </p:txBody>
      </p:sp>
      <p:sp>
        <p:nvSpPr>
          <p:cNvPr id="6" name="Tijdelijke aanduiding voor dianummer 5"/>
          <p:cNvSpPr>
            <a:spLocks noGrp="1"/>
          </p:cNvSpPr>
          <p:nvPr>
            <p:ph type="sldNum" sz="quarter" idx="12"/>
          </p:nvPr>
        </p:nvSpPr>
        <p:spPr/>
        <p:txBody>
          <a:bodyPr/>
          <a:lstStyle>
            <a:lvl1pPr>
              <a:defRPr/>
            </a:lvl1pPr>
          </a:lstStyle>
          <a:p>
            <a:pPr>
              <a:defRPr/>
            </a:pPr>
            <a:fld id="{0D570420-73EB-4CA5-92C7-72F9DFE40617}" type="slidenum">
              <a:rPr lang="nl-NL" altLang="nl-NL"/>
              <a:pPr>
                <a:defRPr/>
              </a:pPr>
              <a:t>‹nr.›</a:t>
            </a:fld>
            <a:endParaRPr lang="nl-NL" altLang="nl-NL"/>
          </a:p>
        </p:txBody>
      </p:sp>
    </p:spTree>
    <p:extLst>
      <p:ext uri="{BB962C8B-B14F-4D97-AF65-F5344CB8AC3E}">
        <p14:creationId xmlns:p14="http://schemas.microsoft.com/office/powerpoint/2010/main" val="426443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A95C9FCC-2805-4726-B46B-45CE10FD0D2B}" type="datetime1">
              <a:rPr lang="nl-NL"/>
              <a:pPr>
                <a:defRPr/>
              </a:pPr>
              <a:t>5-10-2020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 Noordhoff Uitgevers 2011</a:t>
            </a:r>
          </a:p>
        </p:txBody>
      </p:sp>
      <p:sp>
        <p:nvSpPr>
          <p:cNvPr id="7" name="Tijdelijke aanduiding voor dianummer 5"/>
          <p:cNvSpPr>
            <a:spLocks noGrp="1"/>
          </p:cNvSpPr>
          <p:nvPr>
            <p:ph type="sldNum" sz="quarter" idx="12"/>
          </p:nvPr>
        </p:nvSpPr>
        <p:spPr/>
        <p:txBody>
          <a:bodyPr/>
          <a:lstStyle>
            <a:lvl1pPr>
              <a:defRPr/>
            </a:lvl1pPr>
          </a:lstStyle>
          <a:p>
            <a:pPr>
              <a:defRPr/>
            </a:pPr>
            <a:fld id="{93F81023-6E15-4DD2-AAFD-72CC9269FD80}" type="slidenum">
              <a:rPr lang="nl-NL" altLang="nl-NL"/>
              <a:pPr>
                <a:defRPr/>
              </a:pPr>
              <a:t>‹nr.›</a:t>
            </a:fld>
            <a:endParaRPr lang="nl-NL" altLang="nl-NL"/>
          </a:p>
        </p:txBody>
      </p:sp>
    </p:spTree>
    <p:extLst>
      <p:ext uri="{BB962C8B-B14F-4D97-AF65-F5344CB8AC3E}">
        <p14:creationId xmlns:p14="http://schemas.microsoft.com/office/powerpoint/2010/main" val="1356606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468A3E0E-78BA-4F6B-92DF-7D16A300D6BA}" type="datetime1">
              <a:rPr lang="nl-NL"/>
              <a:pPr>
                <a:defRPr/>
              </a:pPr>
              <a:t>5-10-2020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r>
              <a:rPr lang="nl-NL"/>
              <a:t>© Noordhoff Uitgevers 2011</a:t>
            </a:r>
          </a:p>
        </p:txBody>
      </p:sp>
      <p:sp>
        <p:nvSpPr>
          <p:cNvPr id="9" name="Tijdelijke aanduiding voor dianummer 5"/>
          <p:cNvSpPr>
            <a:spLocks noGrp="1"/>
          </p:cNvSpPr>
          <p:nvPr>
            <p:ph type="sldNum" sz="quarter" idx="12"/>
          </p:nvPr>
        </p:nvSpPr>
        <p:spPr/>
        <p:txBody>
          <a:bodyPr/>
          <a:lstStyle>
            <a:lvl1pPr>
              <a:defRPr/>
            </a:lvl1pPr>
          </a:lstStyle>
          <a:p>
            <a:pPr>
              <a:defRPr/>
            </a:pPr>
            <a:fld id="{F22BA421-C64E-4760-92E0-D8848D92CF7B}" type="slidenum">
              <a:rPr lang="nl-NL" altLang="nl-NL"/>
              <a:pPr>
                <a:defRPr/>
              </a:pPr>
              <a:t>‹nr.›</a:t>
            </a:fld>
            <a:endParaRPr lang="nl-NL" altLang="nl-NL"/>
          </a:p>
        </p:txBody>
      </p:sp>
    </p:spTree>
    <p:extLst>
      <p:ext uri="{BB962C8B-B14F-4D97-AF65-F5344CB8AC3E}">
        <p14:creationId xmlns:p14="http://schemas.microsoft.com/office/powerpoint/2010/main" val="28138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CCBCAFEE-5FE1-49B0-BF92-C33F72B81207}" type="datetime1">
              <a:rPr lang="nl-NL"/>
              <a:pPr>
                <a:defRPr/>
              </a:pPr>
              <a:t>5-10-2020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r>
              <a:rPr lang="nl-NL"/>
              <a:t>© Noordhoff Uitgevers 2011</a:t>
            </a:r>
          </a:p>
        </p:txBody>
      </p:sp>
      <p:sp>
        <p:nvSpPr>
          <p:cNvPr id="5" name="Tijdelijke aanduiding voor dianummer 5"/>
          <p:cNvSpPr>
            <a:spLocks noGrp="1"/>
          </p:cNvSpPr>
          <p:nvPr>
            <p:ph type="sldNum" sz="quarter" idx="12"/>
          </p:nvPr>
        </p:nvSpPr>
        <p:spPr/>
        <p:txBody>
          <a:bodyPr/>
          <a:lstStyle>
            <a:lvl1pPr>
              <a:defRPr/>
            </a:lvl1pPr>
          </a:lstStyle>
          <a:p>
            <a:pPr>
              <a:defRPr/>
            </a:pPr>
            <a:fld id="{F9A54A89-6986-4377-B2A5-CC1392D851CB}" type="slidenum">
              <a:rPr lang="nl-NL" altLang="nl-NL"/>
              <a:pPr>
                <a:defRPr/>
              </a:pPr>
              <a:t>‹nr.›</a:t>
            </a:fld>
            <a:endParaRPr lang="nl-NL" altLang="nl-NL"/>
          </a:p>
        </p:txBody>
      </p:sp>
    </p:spTree>
    <p:extLst>
      <p:ext uri="{BB962C8B-B14F-4D97-AF65-F5344CB8AC3E}">
        <p14:creationId xmlns:p14="http://schemas.microsoft.com/office/powerpoint/2010/main" val="170793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E56350AA-A4DE-43A4-B0FE-0342A980333B}" type="datetime1">
              <a:rPr lang="nl-NL"/>
              <a:pPr>
                <a:defRPr/>
              </a:pPr>
              <a:t>5-10-2020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r>
              <a:rPr lang="nl-NL"/>
              <a:t>© Noordhoff Uitgevers 2011</a:t>
            </a:r>
          </a:p>
        </p:txBody>
      </p:sp>
      <p:sp>
        <p:nvSpPr>
          <p:cNvPr id="4" name="Tijdelijke aanduiding voor dianummer 5"/>
          <p:cNvSpPr>
            <a:spLocks noGrp="1"/>
          </p:cNvSpPr>
          <p:nvPr>
            <p:ph type="sldNum" sz="quarter" idx="12"/>
          </p:nvPr>
        </p:nvSpPr>
        <p:spPr/>
        <p:txBody>
          <a:bodyPr/>
          <a:lstStyle>
            <a:lvl1pPr>
              <a:defRPr/>
            </a:lvl1pPr>
          </a:lstStyle>
          <a:p>
            <a:pPr>
              <a:defRPr/>
            </a:pPr>
            <a:fld id="{7A26C9D7-38F4-46A2-9DE2-076F1142275B}" type="slidenum">
              <a:rPr lang="nl-NL" altLang="nl-NL"/>
              <a:pPr>
                <a:defRPr/>
              </a:pPr>
              <a:t>‹nr.›</a:t>
            </a:fld>
            <a:endParaRPr lang="nl-NL" altLang="nl-NL"/>
          </a:p>
        </p:txBody>
      </p:sp>
    </p:spTree>
    <p:extLst>
      <p:ext uri="{BB962C8B-B14F-4D97-AF65-F5344CB8AC3E}">
        <p14:creationId xmlns:p14="http://schemas.microsoft.com/office/powerpoint/2010/main" val="326206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02DF397A-0D3A-4F9B-953A-C88D3673DECA}" type="datetime1">
              <a:rPr lang="nl-NL"/>
              <a:pPr>
                <a:defRPr/>
              </a:pPr>
              <a:t>5-10-2020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 Noordhoff Uitgevers 2011</a:t>
            </a:r>
          </a:p>
        </p:txBody>
      </p:sp>
      <p:sp>
        <p:nvSpPr>
          <p:cNvPr id="7" name="Tijdelijke aanduiding voor dianummer 5"/>
          <p:cNvSpPr>
            <a:spLocks noGrp="1"/>
          </p:cNvSpPr>
          <p:nvPr>
            <p:ph type="sldNum" sz="quarter" idx="12"/>
          </p:nvPr>
        </p:nvSpPr>
        <p:spPr/>
        <p:txBody>
          <a:bodyPr/>
          <a:lstStyle>
            <a:lvl1pPr>
              <a:defRPr/>
            </a:lvl1pPr>
          </a:lstStyle>
          <a:p>
            <a:pPr>
              <a:defRPr/>
            </a:pPr>
            <a:fld id="{8360CDFF-9689-434B-B291-A0E55A3A21EE}" type="slidenum">
              <a:rPr lang="nl-NL" altLang="nl-NL"/>
              <a:pPr>
                <a:defRPr/>
              </a:pPr>
              <a:t>‹nr.›</a:t>
            </a:fld>
            <a:endParaRPr lang="nl-NL" altLang="nl-NL"/>
          </a:p>
        </p:txBody>
      </p:sp>
    </p:spTree>
    <p:extLst>
      <p:ext uri="{BB962C8B-B14F-4D97-AF65-F5344CB8AC3E}">
        <p14:creationId xmlns:p14="http://schemas.microsoft.com/office/powerpoint/2010/main" val="373958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FEDF0FE6-C37F-4887-86E4-3CB2FC5A1841}" type="datetime1">
              <a:rPr lang="nl-NL"/>
              <a:pPr>
                <a:defRPr/>
              </a:pPr>
              <a:t>5-10-2020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 Noordhoff Uitgevers 2011</a:t>
            </a:r>
          </a:p>
        </p:txBody>
      </p:sp>
      <p:sp>
        <p:nvSpPr>
          <p:cNvPr id="7" name="Tijdelijke aanduiding voor dianummer 5"/>
          <p:cNvSpPr>
            <a:spLocks noGrp="1"/>
          </p:cNvSpPr>
          <p:nvPr>
            <p:ph type="sldNum" sz="quarter" idx="12"/>
          </p:nvPr>
        </p:nvSpPr>
        <p:spPr/>
        <p:txBody>
          <a:bodyPr/>
          <a:lstStyle>
            <a:lvl1pPr>
              <a:defRPr/>
            </a:lvl1pPr>
          </a:lstStyle>
          <a:p>
            <a:pPr>
              <a:defRPr/>
            </a:pPr>
            <a:fld id="{04502EE1-3C2F-47B0-83FD-D1083F03CEBF}" type="slidenum">
              <a:rPr lang="nl-NL" altLang="nl-NL"/>
              <a:pPr>
                <a:defRPr/>
              </a:pPr>
              <a:t>‹nr.›</a:t>
            </a:fld>
            <a:endParaRPr lang="nl-NL" altLang="nl-NL"/>
          </a:p>
        </p:txBody>
      </p:sp>
    </p:spTree>
    <p:extLst>
      <p:ext uri="{BB962C8B-B14F-4D97-AF65-F5344CB8AC3E}">
        <p14:creationId xmlns:p14="http://schemas.microsoft.com/office/powerpoint/2010/main" val="412041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5993026-E08C-42C5-AEF3-96AAC61B8D77}" type="datetime1">
              <a:rPr lang="nl-NL"/>
              <a:pPr>
                <a:defRPr/>
              </a:pPr>
              <a:t>5-10-2020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r>
              <a:rPr lang="nl-NL"/>
              <a:t>© Noordhoff Uitgevers 2011</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BC8E720-AE71-4917-B4C5-D83AA94DD39F}"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voettekst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000" dirty="0">
                <a:solidFill>
                  <a:srgbClr val="898989"/>
                </a:solidFill>
                <a:latin typeface="Arial" panose="020B0604020202020204" pitchFamily="34" charset="0"/>
              </a:rPr>
              <a:t>© Noordhoff Uitgevers 2015</a:t>
            </a:r>
          </a:p>
        </p:txBody>
      </p:sp>
      <p:sp>
        <p:nvSpPr>
          <p:cNvPr id="3075" name="Titel 4"/>
          <p:cNvSpPr>
            <a:spLocks noGrp="1"/>
          </p:cNvSpPr>
          <p:nvPr>
            <p:ph type="title"/>
          </p:nvPr>
        </p:nvSpPr>
        <p:spPr/>
        <p:txBody>
          <a:bodyPr/>
          <a:lstStyle/>
          <a:p>
            <a:pPr eaLnBrk="1" hangingPunct="1"/>
            <a:r>
              <a:rPr lang="nl-NL" altLang="nl-NL" dirty="0">
                <a:solidFill>
                  <a:srgbClr val="54BDF2"/>
                </a:solidFill>
              </a:rPr>
              <a:t>§3</a:t>
            </a:r>
            <a:r>
              <a:rPr lang="nl-NL" altLang="nl-NL" dirty="0">
                <a:solidFill>
                  <a:srgbClr val="54BDF2"/>
                </a:solidFill>
                <a:latin typeface="Arial" panose="020B0604020202020204" pitchFamily="34" charset="0"/>
              </a:rPr>
              <a:t>.</a:t>
            </a:r>
            <a:r>
              <a:rPr lang="nl-NL" altLang="nl-NL" dirty="0">
                <a:solidFill>
                  <a:srgbClr val="54BDF2"/>
                </a:solidFill>
                <a:latin typeface="+mn-lt"/>
              </a:rPr>
              <a:t>1</a:t>
            </a:r>
            <a:r>
              <a:rPr lang="nl-NL" altLang="nl-NL" dirty="0">
                <a:solidFill>
                  <a:srgbClr val="54BDF2"/>
                </a:solidFill>
              </a:rPr>
              <a:t> Hoe betaal je?</a:t>
            </a:r>
          </a:p>
        </p:txBody>
      </p:sp>
      <p:sp>
        <p:nvSpPr>
          <p:cNvPr id="3076" name="Tijdelijke aanduiding voor inhoud 8"/>
          <p:cNvSpPr>
            <a:spLocks noGrp="1"/>
          </p:cNvSpPr>
          <p:nvPr>
            <p:ph idx="1"/>
          </p:nvPr>
        </p:nvSpPr>
        <p:spPr>
          <a:xfrm>
            <a:off x="1079500" y="1989138"/>
            <a:ext cx="7669213" cy="3562350"/>
          </a:xfrm>
        </p:spPr>
        <p:txBody>
          <a:bodyPr/>
          <a:lstStyle/>
          <a:p>
            <a:pPr marL="0" indent="0" eaLnBrk="1" hangingPunct="1">
              <a:buClr>
                <a:srgbClr val="92D050"/>
              </a:buClr>
              <a:buFont typeface="Arial" panose="020B0604020202020204" pitchFamily="34" charset="0"/>
              <a:buNone/>
            </a:pPr>
            <a:r>
              <a:rPr lang="nl-NL" altLang="nl-NL" dirty="0">
                <a:latin typeface="Arial" panose="020B0604020202020204" pitchFamily="34" charset="0"/>
              </a:rPr>
              <a:t>In deze </a:t>
            </a:r>
            <a:r>
              <a:rPr lang="nl-NL" altLang="nl-NL" dirty="0" err="1">
                <a:latin typeface="Arial" panose="020B0604020202020204" pitchFamily="34" charset="0"/>
              </a:rPr>
              <a:t>PowerPoint-presentatie</a:t>
            </a:r>
            <a:r>
              <a:rPr lang="nl-NL" altLang="nl-NL" dirty="0">
                <a:latin typeface="Arial" panose="020B0604020202020204" pitchFamily="34" charset="0"/>
              </a:rPr>
              <a:t> leer je:</a:t>
            </a:r>
          </a:p>
          <a:p>
            <a:pPr marL="514350" indent="-514350" eaLnBrk="1" hangingPunct="1"/>
            <a:r>
              <a:rPr lang="nl-NL" dirty="0">
                <a:latin typeface="Arial" panose="020B0604020202020204" pitchFamily="34" charset="0"/>
              </a:rPr>
              <a:t>in welke vormen geld bestaat</a:t>
            </a:r>
          </a:p>
          <a:p>
            <a:pPr marL="514350" indent="-514350" eaLnBrk="1" hangingPunct="1"/>
            <a:r>
              <a:rPr lang="nl-NL" dirty="0">
                <a:latin typeface="Arial" panose="020B0604020202020204" pitchFamily="34" charset="0"/>
              </a:rPr>
              <a:t>hoe je ermee betaalt</a:t>
            </a:r>
          </a:p>
          <a:p>
            <a:pPr marL="514350" indent="-514350" eaLnBrk="1" hangingPunct="1"/>
            <a:r>
              <a:rPr lang="nl-NL" dirty="0">
                <a:latin typeface="Arial" panose="020B0604020202020204" pitchFamily="34" charset="0"/>
              </a:rPr>
              <a:t>welke voor- en nadelen die verschillende betaalvormen hebben</a:t>
            </a:r>
            <a:endParaRPr lang="nl-NL" altLang="nl-NL" dirty="0">
              <a:latin typeface="Arial" panose="020B0604020202020204"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el 4"/>
          <p:cNvSpPr>
            <a:spLocks noGrp="1"/>
          </p:cNvSpPr>
          <p:nvPr>
            <p:ph type="title"/>
          </p:nvPr>
        </p:nvSpPr>
        <p:spPr/>
        <p:txBody>
          <a:bodyPr/>
          <a:lstStyle/>
          <a:p>
            <a:pPr eaLnBrk="1" hangingPunct="1"/>
            <a:r>
              <a:rPr lang="nl-NL" altLang="nl-NL">
                <a:solidFill>
                  <a:srgbClr val="54BDF2"/>
                </a:solidFill>
                <a:latin typeface="Arial" panose="020B0604020202020204" pitchFamily="34" charset="0"/>
              </a:rPr>
              <a:t>Rekeningafschrift</a:t>
            </a:r>
          </a:p>
        </p:txBody>
      </p:sp>
      <p:sp>
        <p:nvSpPr>
          <p:cNvPr id="12292" name="Tijdelijke aanduiding voor tekst 13"/>
          <p:cNvSpPr>
            <a:spLocks noGrp="1"/>
          </p:cNvSpPr>
          <p:nvPr>
            <p:ph type="body" idx="1"/>
          </p:nvPr>
        </p:nvSpPr>
        <p:spPr>
          <a:xfrm>
            <a:off x="1116013" y="2492375"/>
            <a:ext cx="4040187" cy="639763"/>
          </a:xfrm>
        </p:spPr>
        <p:txBody>
          <a:bodyPr/>
          <a:lstStyle/>
          <a:p>
            <a:pPr eaLnBrk="1" hangingPunct="1"/>
            <a:r>
              <a:rPr lang="nl-NL" altLang="nl-NL" sz="2800" b="0" i="1" dirty="0">
                <a:latin typeface="Arial" panose="020B0604020202020204" pitchFamily="34" charset="0"/>
              </a:rPr>
              <a:t>Creditsaldo</a:t>
            </a:r>
          </a:p>
        </p:txBody>
      </p:sp>
      <p:sp>
        <p:nvSpPr>
          <p:cNvPr id="12293" name="Tijdelijke aanduiding voor inhoud 14"/>
          <p:cNvSpPr>
            <a:spLocks noGrp="1"/>
          </p:cNvSpPr>
          <p:nvPr>
            <p:ph sz="half" idx="2"/>
          </p:nvPr>
        </p:nvSpPr>
        <p:spPr>
          <a:xfrm>
            <a:off x="1116013" y="3141663"/>
            <a:ext cx="4040187" cy="2511425"/>
          </a:xfrm>
        </p:spPr>
        <p:txBody>
          <a:bodyPr/>
          <a:lstStyle/>
          <a:p>
            <a:pPr eaLnBrk="1" hangingPunct="1"/>
            <a:r>
              <a:rPr lang="nl-NL" altLang="nl-NL" sz="2800" dirty="0">
                <a:latin typeface="Arial" panose="020B0604020202020204" pitchFamily="34" charset="0"/>
              </a:rPr>
              <a:t>'In de plus'</a:t>
            </a:r>
          </a:p>
          <a:p>
            <a:pPr eaLnBrk="1" hangingPunct="1"/>
            <a:r>
              <a:rPr lang="nl-NL" altLang="nl-NL" sz="2800" dirty="0">
                <a:latin typeface="Arial" panose="020B0604020202020204" pitchFamily="34" charset="0"/>
              </a:rPr>
              <a:t>Positief saldo</a:t>
            </a:r>
          </a:p>
        </p:txBody>
      </p:sp>
      <p:sp>
        <p:nvSpPr>
          <p:cNvPr id="12294" name="Tijdelijke aanduiding voor tekst 15"/>
          <p:cNvSpPr>
            <a:spLocks noGrp="1"/>
          </p:cNvSpPr>
          <p:nvPr>
            <p:ph type="body" sz="quarter" idx="3"/>
          </p:nvPr>
        </p:nvSpPr>
        <p:spPr>
          <a:xfrm>
            <a:off x="4859338" y="2492375"/>
            <a:ext cx="4041775" cy="639763"/>
          </a:xfrm>
        </p:spPr>
        <p:txBody>
          <a:bodyPr/>
          <a:lstStyle/>
          <a:p>
            <a:pPr eaLnBrk="1" hangingPunct="1"/>
            <a:r>
              <a:rPr lang="nl-NL" altLang="nl-NL" sz="2800" b="0" i="1" dirty="0">
                <a:latin typeface="Arial" panose="020B0604020202020204" pitchFamily="34" charset="0"/>
              </a:rPr>
              <a:t>Debetsaldo</a:t>
            </a:r>
          </a:p>
        </p:txBody>
      </p:sp>
      <p:sp>
        <p:nvSpPr>
          <p:cNvPr id="12295" name="Tijdelijke aanduiding voor inhoud 16"/>
          <p:cNvSpPr>
            <a:spLocks noGrp="1"/>
          </p:cNvSpPr>
          <p:nvPr>
            <p:ph sz="quarter" idx="4"/>
          </p:nvPr>
        </p:nvSpPr>
        <p:spPr>
          <a:xfrm>
            <a:off x="4859338" y="3141663"/>
            <a:ext cx="4041775" cy="2511425"/>
          </a:xfrm>
        </p:spPr>
        <p:txBody>
          <a:bodyPr/>
          <a:lstStyle/>
          <a:p>
            <a:pPr eaLnBrk="1" hangingPunct="1"/>
            <a:r>
              <a:rPr lang="nl-NL" altLang="nl-NL" sz="2800">
                <a:latin typeface="Arial" panose="020B0604020202020204" pitchFamily="34" charset="0"/>
              </a:rPr>
              <a:t>'In de min'</a:t>
            </a:r>
          </a:p>
          <a:p>
            <a:pPr eaLnBrk="1" hangingPunct="1"/>
            <a:r>
              <a:rPr lang="nl-NL" altLang="nl-NL" sz="2800">
                <a:latin typeface="Arial" panose="020B0604020202020204" pitchFamily="34" charset="0"/>
              </a:rPr>
              <a:t>Negatief saldo</a:t>
            </a:r>
          </a:p>
          <a:p>
            <a:pPr eaLnBrk="1" hangingPunct="1"/>
            <a:r>
              <a:rPr lang="nl-NL" altLang="nl-NL" sz="2800">
                <a:latin typeface="Arial" panose="020B0604020202020204" pitchFamily="34" charset="0"/>
              </a:rPr>
              <a:t>Rood staan</a:t>
            </a:r>
          </a:p>
          <a:p>
            <a:pPr eaLnBrk="1" hangingPunct="1"/>
            <a:endParaRPr lang="nl-NL" altLang="nl-NL" sz="2800">
              <a:latin typeface="Arial" panose="020B0604020202020204" pitchFamily="34" charset="0"/>
            </a:endParaRPr>
          </a:p>
        </p:txBody>
      </p:sp>
      <p:sp>
        <p:nvSpPr>
          <p:cNvPr id="9" name="Tijdelijke aanduiding voor voettekst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000" dirty="0">
                <a:solidFill>
                  <a:srgbClr val="898989"/>
                </a:solidFill>
                <a:latin typeface="Arial" panose="020B0604020202020204" pitchFamily="34" charset="0"/>
              </a:rPr>
              <a:t>© Noordhoff Uitgevers 2015</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el 4"/>
          <p:cNvSpPr>
            <a:spLocks noGrp="1"/>
          </p:cNvSpPr>
          <p:nvPr>
            <p:ph type="title"/>
          </p:nvPr>
        </p:nvSpPr>
        <p:spPr/>
        <p:txBody>
          <a:bodyPr/>
          <a:lstStyle/>
          <a:p>
            <a:pPr eaLnBrk="1" hangingPunct="1"/>
            <a:r>
              <a:rPr lang="nl-NL" altLang="nl-NL">
                <a:solidFill>
                  <a:srgbClr val="54BDF2"/>
                </a:solidFill>
                <a:latin typeface="Arial" panose="020B0604020202020204" pitchFamily="34" charset="0"/>
              </a:rPr>
              <a:t>Rekeningafschrift</a:t>
            </a:r>
          </a:p>
        </p:txBody>
      </p:sp>
      <p:sp>
        <p:nvSpPr>
          <p:cNvPr id="13316" name="Tijdelijke aanduiding voor inhoud 13"/>
          <p:cNvSpPr>
            <a:spLocks noGrp="1"/>
          </p:cNvSpPr>
          <p:nvPr>
            <p:ph idx="1"/>
          </p:nvPr>
        </p:nvSpPr>
        <p:spPr>
          <a:xfrm>
            <a:off x="1042988" y="1916113"/>
            <a:ext cx="7570787" cy="4105275"/>
          </a:xfrm>
        </p:spPr>
        <p:txBody>
          <a:bodyPr/>
          <a:lstStyle/>
          <a:p>
            <a:pPr eaLnBrk="1" hangingPunct="1">
              <a:buClr>
                <a:srgbClr val="92D050"/>
              </a:buClr>
              <a:buFont typeface="Arial" panose="020B0604020202020204" pitchFamily="34" charset="0"/>
              <a:buNone/>
            </a:pPr>
            <a:r>
              <a:rPr lang="nl-NL" altLang="nl-NL" dirty="0"/>
              <a:t>Je saldo bereken je als volgt:</a:t>
            </a:r>
          </a:p>
          <a:p>
            <a:pPr eaLnBrk="1" hangingPunct="1">
              <a:buClr>
                <a:srgbClr val="92D050"/>
              </a:buClr>
              <a:buFont typeface="Arial" panose="020B0604020202020204" pitchFamily="34" charset="0"/>
              <a:buNone/>
            </a:pPr>
            <a:endParaRPr lang="nl-NL" altLang="nl-NL" dirty="0"/>
          </a:p>
          <a:p>
            <a:pPr eaLnBrk="1" hangingPunct="1">
              <a:buClr>
                <a:srgbClr val="92D050"/>
              </a:buClr>
              <a:buFont typeface="Arial" panose="020B0604020202020204" pitchFamily="34" charset="0"/>
              <a:buNone/>
            </a:pPr>
            <a:r>
              <a:rPr lang="nl-NL" altLang="nl-NL" dirty="0"/>
              <a:t>Vorig saldo	</a:t>
            </a:r>
          </a:p>
          <a:p>
            <a:pPr eaLnBrk="1" hangingPunct="1">
              <a:buClr>
                <a:srgbClr val="92D050"/>
              </a:buClr>
              <a:buFont typeface="Arial" panose="020B0604020202020204" pitchFamily="34" charset="0"/>
              <a:buNone/>
            </a:pPr>
            <a:r>
              <a:rPr lang="nl-NL" altLang="nl-NL" dirty="0"/>
              <a:t>Ontvangen						+</a:t>
            </a:r>
          </a:p>
          <a:p>
            <a:pPr eaLnBrk="1" hangingPunct="1">
              <a:buClr>
                <a:srgbClr val="92D050"/>
              </a:buClr>
              <a:buFont typeface="Arial" panose="020B0604020202020204" pitchFamily="34" charset="0"/>
              <a:buNone/>
            </a:pPr>
            <a:r>
              <a:rPr lang="nl-NL" altLang="nl-NL" dirty="0"/>
              <a:t>Betaald						-</a:t>
            </a:r>
          </a:p>
          <a:p>
            <a:pPr eaLnBrk="1" hangingPunct="1">
              <a:lnSpc>
                <a:spcPct val="25000"/>
              </a:lnSpc>
              <a:buClr>
                <a:srgbClr val="92D050"/>
              </a:buClr>
              <a:buFont typeface="Arial" panose="020B0604020202020204" pitchFamily="34" charset="0"/>
              <a:buNone/>
            </a:pPr>
            <a:r>
              <a:rPr lang="nl-NL" altLang="nl-NL" dirty="0"/>
              <a:t>_________________________________</a:t>
            </a:r>
          </a:p>
          <a:p>
            <a:pPr eaLnBrk="1" hangingPunct="1">
              <a:buClr>
                <a:srgbClr val="92D050"/>
              </a:buClr>
              <a:buFont typeface="Arial" panose="020B0604020202020204" pitchFamily="34" charset="0"/>
              <a:buNone/>
            </a:pPr>
            <a:r>
              <a:rPr lang="nl-NL" altLang="nl-NL" dirty="0"/>
              <a:t>Nieuw saldo	</a:t>
            </a:r>
          </a:p>
        </p:txBody>
      </p:sp>
      <p:sp>
        <p:nvSpPr>
          <p:cNvPr id="6" name="Tijdelijke aanduiding voor voettekst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000" dirty="0">
                <a:solidFill>
                  <a:srgbClr val="898989"/>
                </a:solidFill>
                <a:latin typeface="Arial" panose="020B0604020202020204" pitchFamily="34" charset="0"/>
              </a:rPr>
              <a:t>© Noordhoff Uitgevers 2015</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el 4"/>
          <p:cNvSpPr>
            <a:spLocks noGrp="1"/>
          </p:cNvSpPr>
          <p:nvPr>
            <p:ph type="title"/>
          </p:nvPr>
        </p:nvSpPr>
        <p:spPr/>
        <p:txBody>
          <a:bodyPr/>
          <a:lstStyle/>
          <a:p>
            <a:pPr eaLnBrk="1" hangingPunct="1"/>
            <a:r>
              <a:rPr lang="nl-NL" altLang="nl-NL">
                <a:solidFill>
                  <a:srgbClr val="54BDF2"/>
                </a:solidFill>
                <a:latin typeface="Arial" panose="020B0604020202020204" pitchFamily="34" charset="0"/>
              </a:rPr>
              <a:t>Rekeningafschrift</a:t>
            </a:r>
          </a:p>
        </p:txBody>
      </p:sp>
      <p:sp>
        <p:nvSpPr>
          <p:cNvPr id="14340" name="Tijdelijke aanduiding voor inhoud 13"/>
          <p:cNvSpPr>
            <a:spLocks noGrp="1"/>
          </p:cNvSpPr>
          <p:nvPr>
            <p:ph idx="1"/>
          </p:nvPr>
        </p:nvSpPr>
        <p:spPr>
          <a:xfrm>
            <a:off x="1042988" y="1916113"/>
            <a:ext cx="7715250" cy="4249737"/>
          </a:xfrm>
        </p:spPr>
        <p:txBody>
          <a:bodyPr/>
          <a:lstStyle/>
          <a:p>
            <a:pPr eaLnBrk="1" hangingPunct="1">
              <a:buClr>
                <a:srgbClr val="92D050"/>
              </a:buClr>
              <a:buFont typeface="Arial" panose="020B0604020202020204" pitchFamily="34" charset="0"/>
              <a:buNone/>
            </a:pPr>
            <a:r>
              <a:rPr lang="nl-NL" altLang="nl-NL" dirty="0"/>
              <a:t>Je saldo bereken je als volgt:</a:t>
            </a:r>
          </a:p>
          <a:p>
            <a:pPr eaLnBrk="1" hangingPunct="1">
              <a:buClr>
                <a:srgbClr val="92D050"/>
              </a:buClr>
              <a:buFont typeface="Arial" panose="020B0604020202020204" pitchFamily="34" charset="0"/>
              <a:buNone/>
            </a:pPr>
            <a:endParaRPr lang="nl-NL" altLang="nl-NL" dirty="0"/>
          </a:p>
          <a:p>
            <a:pPr eaLnBrk="1" hangingPunct="1">
              <a:buClr>
                <a:srgbClr val="92D050"/>
              </a:buClr>
              <a:buFont typeface="Arial" panose="020B0604020202020204" pitchFamily="34" charset="0"/>
              <a:buNone/>
            </a:pPr>
            <a:r>
              <a:rPr lang="nl-NL" altLang="nl-NL" dirty="0"/>
              <a:t>Vorig saldo			€ 58</a:t>
            </a:r>
          </a:p>
          <a:p>
            <a:pPr eaLnBrk="1" hangingPunct="1">
              <a:buClr>
                <a:srgbClr val="92D050"/>
              </a:buClr>
              <a:buFont typeface="Arial" panose="020B0604020202020204" pitchFamily="34" charset="0"/>
              <a:buNone/>
            </a:pPr>
            <a:r>
              <a:rPr lang="nl-NL" altLang="nl-NL" dirty="0"/>
              <a:t>Ontvangen			€ 45			+</a:t>
            </a:r>
          </a:p>
          <a:p>
            <a:pPr eaLnBrk="1" hangingPunct="1">
              <a:buClr>
                <a:srgbClr val="92D050"/>
              </a:buClr>
              <a:buFont typeface="Arial" panose="020B0604020202020204" pitchFamily="34" charset="0"/>
              <a:buNone/>
            </a:pPr>
            <a:r>
              <a:rPr lang="nl-NL" altLang="nl-NL" dirty="0"/>
              <a:t>Betaald			€ 60			-</a:t>
            </a:r>
            <a:endParaRPr lang="nl-NL" altLang="nl-NL" sz="2800" dirty="0"/>
          </a:p>
          <a:p>
            <a:pPr eaLnBrk="1" hangingPunct="1">
              <a:lnSpc>
                <a:spcPct val="25000"/>
              </a:lnSpc>
              <a:buClr>
                <a:srgbClr val="92D050"/>
              </a:buClr>
              <a:buFont typeface="Arial" panose="020B0604020202020204" pitchFamily="34" charset="0"/>
              <a:buNone/>
            </a:pPr>
            <a:r>
              <a:rPr lang="nl-NL" altLang="nl-NL" dirty="0"/>
              <a:t>_________________________________</a:t>
            </a:r>
          </a:p>
          <a:p>
            <a:pPr eaLnBrk="1" hangingPunct="1">
              <a:buClr>
                <a:srgbClr val="92D050"/>
              </a:buClr>
              <a:buFont typeface="Arial" panose="020B0604020202020204" pitchFamily="34" charset="0"/>
              <a:buNone/>
            </a:pPr>
            <a:r>
              <a:rPr lang="nl-NL" altLang="nl-NL" dirty="0"/>
              <a:t>Nieuw saldo		</a:t>
            </a:r>
          </a:p>
        </p:txBody>
      </p:sp>
      <p:sp>
        <p:nvSpPr>
          <p:cNvPr id="6" name="Tijdelijke aanduiding voor voettekst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000" dirty="0">
                <a:solidFill>
                  <a:srgbClr val="898989"/>
                </a:solidFill>
                <a:latin typeface="Arial" panose="020B0604020202020204" pitchFamily="34" charset="0"/>
              </a:rPr>
              <a:t>© Noordhoff Uitgevers 2015</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el 4"/>
          <p:cNvSpPr>
            <a:spLocks noGrp="1"/>
          </p:cNvSpPr>
          <p:nvPr>
            <p:ph type="title"/>
          </p:nvPr>
        </p:nvSpPr>
        <p:spPr/>
        <p:txBody>
          <a:bodyPr/>
          <a:lstStyle/>
          <a:p>
            <a:pPr eaLnBrk="1" hangingPunct="1"/>
            <a:r>
              <a:rPr lang="nl-NL" altLang="nl-NL">
                <a:solidFill>
                  <a:srgbClr val="54BDF2"/>
                </a:solidFill>
                <a:latin typeface="Arial" panose="020B0604020202020204" pitchFamily="34" charset="0"/>
              </a:rPr>
              <a:t>Rekeningafschrift</a:t>
            </a:r>
          </a:p>
        </p:txBody>
      </p:sp>
      <p:sp>
        <p:nvSpPr>
          <p:cNvPr id="15364" name="Tijdelijke aanduiding voor inhoud 13"/>
          <p:cNvSpPr>
            <a:spLocks noGrp="1"/>
          </p:cNvSpPr>
          <p:nvPr>
            <p:ph idx="1"/>
          </p:nvPr>
        </p:nvSpPr>
        <p:spPr>
          <a:xfrm>
            <a:off x="1042988" y="1916113"/>
            <a:ext cx="7570787" cy="4249737"/>
          </a:xfrm>
        </p:spPr>
        <p:txBody>
          <a:bodyPr/>
          <a:lstStyle/>
          <a:p>
            <a:pPr eaLnBrk="1" hangingPunct="1">
              <a:buClr>
                <a:srgbClr val="92D050"/>
              </a:buClr>
              <a:buFont typeface="Arial" panose="020B0604020202020204" pitchFamily="34" charset="0"/>
              <a:buNone/>
            </a:pPr>
            <a:r>
              <a:rPr lang="nl-NL" altLang="nl-NL" dirty="0"/>
              <a:t>Je saldo bereken je als volgt:</a:t>
            </a:r>
          </a:p>
          <a:p>
            <a:pPr eaLnBrk="1" hangingPunct="1">
              <a:buClr>
                <a:srgbClr val="92D050"/>
              </a:buClr>
              <a:buFont typeface="Arial" panose="020B0604020202020204" pitchFamily="34" charset="0"/>
              <a:buNone/>
            </a:pPr>
            <a:endParaRPr lang="nl-NL" altLang="nl-NL" dirty="0"/>
          </a:p>
          <a:p>
            <a:pPr eaLnBrk="1" hangingPunct="1">
              <a:buClr>
                <a:srgbClr val="92D050"/>
              </a:buClr>
              <a:buFont typeface="Arial" panose="020B0604020202020204" pitchFamily="34" charset="0"/>
              <a:buNone/>
            </a:pPr>
            <a:r>
              <a:rPr lang="nl-NL" altLang="nl-NL" dirty="0"/>
              <a:t>Vorig saldo			€ 58</a:t>
            </a:r>
          </a:p>
          <a:p>
            <a:pPr eaLnBrk="1" hangingPunct="1">
              <a:buClr>
                <a:srgbClr val="92D050"/>
              </a:buClr>
              <a:buFont typeface="Arial" panose="020B0604020202020204" pitchFamily="34" charset="0"/>
              <a:buNone/>
            </a:pPr>
            <a:r>
              <a:rPr lang="nl-NL" altLang="nl-NL" dirty="0"/>
              <a:t>Ontvangen			€ 45			+</a:t>
            </a:r>
          </a:p>
          <a:p>
            <a:pPr eaLnBrk="1" hangingPunct="1">
              <a:buClr>
                <a:srgbClr val="92D050"/>
              </a:buClr>
              <a:buFont typeface="Arial" panose="020B0604020202020204" pitchFamily="34" charset="0"/>
              <a:buNone/>
            </a:pPr>
            <a:r>
              <a:rPr lang="nl-NL" altLang="nl-NL" dirty="0"/>
              <a:t>Betaald			€ 60			-</a:t>
            </a:r>
          </a:p>
          <a:p>
            <a:pPr eaLnBrk="1" hangingPunct="1">
              <a:lnSpc>
                <a:spcPct val="25000"/>
              </a:lnSpc>
              <a:buClr>
                <a:srgbClr val="92D050"/>
              </a:buClr>
              <a:buFont typeface="Arial" panose="020B0604020202020204" pitchFamily="34" charset="0"/>
              <a:buNone/>
            </a:pPr>
            <a:r>
              <a:rPr lang="nl-NL" altLang="nl-NL" dirty="0"/>
              <a:t>_________________________________</a:t>
            </a:r>
          </a:p>
          <a:p>
            <a:pPr eaLnBrk="1" hangingPunct="1">
              <a:buClr>
                <a:srgbClr val="92D050"/>
              </a:buClr>
              <a:buFont typeface="Arial" panose="020B0604020202020204" pitchFamily="34" charset="0"/>
              <a:buNone/>
            </a:pPr>
            <a:r>
              <a:rPr lang="nl-NL" altLang="nl-NL" dirty="0"/>
              <a:t>Nieuw saldo		€ 43</a:t>
            </a:r>
          </a:p>
        </p:txBody>
      </p:sp>
      <p:sp>
        <p:nvSpPr>
          <p:cNvPr id="6" name="Tijdelijke aanduiding voor voettekst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000" dirty="0">
                <a:solidFill>
                  <a:srgbClr val="898989"/>
                </a:solidFill>
                <a:latin typeface="Arial" panose="020B0604020202020204" pitchFamily="34" charset="0"/>
              </a:rPr>
              <a:t>© Noordhoff Uitgevers 2015</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el 4"/>
          <p:cNvSpPr>
            <a:spLocks noGrp="1"/>
          </p:cNvSpPr>
          <p:nvPr>
            <p:ph type="title"/>
          </p:nvPr>
        </p:nvSpPr>
        <p:spPr/>
        <p:txBody>
          <a:bodyPr/>
          <a:lstStyle/>
          <a:p>
            <a:pPr eaLnBrk="1" hangingPunct="1"/>
            <a:r>
              <a:rPr lang="nl-NL" altLang="nl-NL" dirty="0">
                <a:solidFill>
                  <a:srgbClr val="54BDF2"/>
                </a:solidFill>
                <a:latin typeface="Arial" panose="020B0604020202020204" pitchFamily="34" charset="0"/>
              </a:rPr>
              <a:t>Ruilen</a:t>
            </a:r>
          </a:p>
        </p:txBody>
      </p:sp>
      <p:sp>
        <p:nvSpPr>
          <p:cNvPr id="4100" name="Tekstvak 12"/>
          <p:cNvSpPr txBox="1">
            <a:spLocks noChangeArrowheads="1"/>
          </p:cNvSpPr>
          <p:nvPr/>
        </p:nvSpPr>
        <p:spPr bwMode="auto">
          <a:xfrm>
            <a:off x="971550" y="1196752"/>
            <a:ext cx="7632898" cy="521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5000"/>
              </a:lnSpc>
              <a:spcBef>
                <a:spcPct val="0"/>
              </a:spcBef>
              <a:buClr>
                <a:schemeClr val="tx1"/>
              </a:buClr>
              <a:buSzPct val="150000"/>
              <a:buFontTx/>
              <a:buNone/>
            </a:pPr>
            <a:r>
              <a:rPr lang="nl-NL" altLang="nl-NL" sz="2800" b="1" dirty="0">
                <a:latin typeface="Arial" panose="020B0604020202020204" pitchFamily="34" charset="0"/>
                <a:cs typeface="Arial" panose="020B0604020202020204" pitchFamily="34" charset="0"/>
              </a:rPr>
              <a:t>Directe ruil</a:t>
            </a:r>
            <a:r>
              <a:rPr lang="nl-NL" altLang="nl-NL" sz="2800" dirty="0">
                <a:latin typeface="Arial" panose="020B0604020202020204" pitchFamily="34" charset="0"/>
                <a:cs typeface="Arial" panose="020B0604020202020204" pitchFamily="34" charset="0"/>
              </a:rPr>
              <a:t>: je ruilt een product tegen een ander product.</a:t>
            </a:r>
            <a:endParaRPr lang="nl-NL" sz="2800" dirty="0">
              <a:latin typeface="Arial" panose="020B0604020202020204" pitchFamily="34" charset="0"/>
              <a:cs typeface="Arial" panose="020B0604020202020204" pitchFamily="34" charset="0"/>
            </a:endParaRPr>
          </a:p>
          <a:p>
            <a:pPr eaLnBrk="1" hangingPunct="1">
              <a:lnSpc>
                <a:spcPct val="85000"/>
              </a:lnSpc>
              <a:spcBef>
                <a:spcPct val="0"/>
              </a:spcBef>
              <a:buClr>
                <a:schemeClr val="tx1"/>
              </a:buClr>
              <a:buSzPct val="150000"/>
              <a:buFontTx/>
              <a:buNone/>
            </a:pPr>
            <a:endParaRPr lang="nl-NL" altLang="nl-NL" sz="2800" dirty="0">
              <a:latin typeface="Arial" panose="020B0604020202020204" pitchFamily="34" charset="0"/>
              <a:cs typeface="Arial" panose="020B0604020202020204" pitchFamily="34" charset="0"/>
            </a:endParaRPr>
          </a:p>
          <a:p>
            <a:pPr eaLnBrk="1" hangingPunct="1">
              <a:lnSpc>
                <a:spcPct val="85000"/>
              </a:lnSpc>
              <a:spcBef>
                <a:spcPct val="0"/>
              </a:spcBef>
              <a:buClr>
                <a:schemeClr val="tx1"/>
              </a:buClr>
              <a:buSzPct val="150000"/>
              <a:buFont typeface="Arial" panose="020B0604020202020204" pitchFamily="34" charset="0"/>
              <a:buNone/>
            </a:pPr>
            <a:r>
              <a:rPr lang="nl-NL" altLang="nl-NL" sz="2800" b="1" dirty="0">
                <a:latin typeface="Arial" panose="020B0604020202020204" pitchFamily="34" charset="0"/>
                <a:cs typeface="Arial" panose="020B0604020202020204" pitchFamily="34" charset="0"/>
              </a:rPr>
              <a:t>Indirecte ruil</a:t>
            </a:r>
            <a:r>
              <a:rPr lang="nl-NL" altLang="nl-NL" sz="2800" dirty="0">
                <a:latin typeface="Arial" panose="020B0604020202020204" pitchFamily="34" charset="0"/>
                <a:cs typeface="Arial" panose="020B0604020202020204" pitchFamily="34" charset="0"/>
              </a:rPr>
              <a:t>: goederen of diensten ruilen met een ruilmiddel (zoals geld).</a:t>
            </a:r>
          </a:p>
          <a:p>
            <a:pPr eaLnBrk="1" hangingPunct="1">
              <a:lnSpc>
                <a:spcPct val="85000"/>
              </a:lnSpc>
              <a:spcBef>
                <a:spcPct val="0"/>
              </a:spcBef>
              <a:buFontTx/>
              <a:buNone/>
            </a:pPr>
            <a:endParaRPr lang="nl-NL" altLang="nl-NL" sz="2800" dirty="0">
              <a:latin typeface="Arial" panose="020B0604020202020204" pitchFamily="34" charset="0"/>
              <a:cs typeface="Arial" panose="020B0604020202020204" pitchFamily="34" charset="0"/>
            </a:endParaRPr>
          </a:p>
          <a:p>
            <a:pPr eaLnBrk="1" hangingPunct="1">
              <a:lnSpc>
                <a:spcPct val="85000"/>
              </a:lnSpc>
              <a:spcBef>
                <a:spcPct val="0"/>
              </a:spcBef>
              <a:buFontTx/>
              <a:buNone/>
            </a:pPr>
            <a:endParaRPr lang="nl-NL" altLang="nl-NL" sz="2800" dirty="0">
              <a:latin typeface="Arial" panose="020B0604020202020204" pitchFamily="34" charset="0"/>
              <a:cs typeface="Arial" panose="020B0604020202020204" pitchFamily="34" charset="0"/>
            </a:endParaRPr>
          </a:p>
          <a:p>
            <a:pPr eaLnBrk="1" hangingPunct="1">
              <a:lnSpc>
                <a:spcPct val="85000"/>
              </a:lnSpc>
              <a:spcBef>
                <a:spcPct val="0"/>
              </a:spcBef>
              <a:buFontTx/>
              <a:buNone/>
            </a:pPr>
            <a:endParaRPr lang="nl-NL" altLang="nl-NL" sz="2800" dirty="0">
              <a:latin typeface="Arial" panose="020B0604020202020204" pitchFamily="34" charset="0"/>
              <a:cs typeface="Arial" panose="020B0604020202020204" pitchFamily="34" charset="0"/>
            </a:endParaRPr>
          </a:p>
          <a:p>
            <a:pPr eaLnBrk="1" hangingPunct="1">
              <a:lnSpc>
                <a:spcPct val="85000"/>
              </a:lnSpc>
              <a:spcBef>
                <a:spcPct val="0"/>
              </a:spcBef>
              <a:buFontTx/>
              <a:buNone/>
            </a:pPr>
            <a:endParaRPr lang="nl-NL" altLang="nl-NL" sz="2800" dirty="0">
              <a:latin typeface="Arial" panose="020B0604020202020204" pitchFamily="34" charset="0"/>
              <a:cs typeface="Arial" panose="020B0604020202020204" pitchFamily="34" charset="0"/>
            </a:endParaRPr>
          </a:p>
          <a:p>
            <a:pPr eaLnBrk="1" hangingPunct="1">
              <a:lnSpc>
                <a:spcPct val="85000"/>
              </a:lnSpc>
              <a:spcBef>
                <a:spcPct val="0"/>
              </a:spcBef>
              <a:buFontTx/>
              <a:buNone/>
            </a:pPr>
            <a:endParaRPr lang="nl-NL" altLang="nl-NL" sz="2800" dirty="0">
              <a:latin typeface="Arial" panose="020B0604020202020204" pitchFamily="34" charset="0"/>
              <a:cs typeface="Arial" panose="020B0604020202020204" pitchFamily="34" charset="0"/>
            </a:endParaRPr>
          </a:p>
          <a:p>
            <a:pPr eaLnBrk="1" hangingPunct="1">
              <a:lnSpc>
                <a:spcPct val="85000"/>
              </a:lnSpc>
              <a:spcBef>
                <a:spcPct val="0"/>
              </a:spcBef>
              <a:buFontTx/>
              <a:buNone/>
            </a:pPr>
            <a:endParaRPr lang="nl-NL" altLang="nl-NL" sz="2800" dirty="0">
              <a:latin typeface="Arial" panose="020B0604020202020204" pitchFamily="34" charset="0"/>
              <a:cs typeface="Arial" panose="020B0604020202020204" pitchFamily="34" charset="0"/>
            </a:endParaRPr>
          </a:p>
          <a:p>
            <a:pPr eaLnBrk="1" hangingPunct="1">
              <a:lnSpc>
                <a:spcPct val="85000"/>
              </a:lnSpc>
              <a:spcBef>
                <a:spcPct val="0"/>
              </a:spcBef>
              <a:buFontTx/>
              <a:buNone/>
            </a:pPr>
            <a:endParaRPr lang="nl-NL" altLang="nl-NL" sz="2800" dirty="0">
              <a:latin typeface="Arial" panose="020B0604020202020204" pitchFamily="34" charset="0"/>
              <a:cs typeface="Arial" panose="020B0604020202020204" pitchFamily="34" charset="0"/>
            </a:endParaRPr>
          </a:p>
          <a:p>
            <a:pPr eaLnBrk="1" hangingPunct="1">
              <a:lnSpc>
                <a:spcPct val="85000"/>
              </a:lnSpc>
              <a:spcBef>
                <a:spcPct val="0"/>
              </a:spcBef>
              <a:buFontTx/>
              <a:buNone/>
            </a:pPr>
            <a:r>
              <a:rPr lang="nl-NL" altLang="nl-NL" sz="2800" dirty="0">
                <a:latin typeface="Arial" panose="020B0604020202020204" pitchFamily="34" charset="0"/>
                <a:cs typeface="Arial" panose="020B0604020202020204" pitchFamily="34" charset="0"/>
              </a:rPr>
              <a:t>Vroeger was er veel directe ruil. Tegenwoordig vindt er vooral indirecte ruil plaats.</a:t>
            </a:r>
          </a:p>
        </p:txBody>
      </p:sp>
      <p:sp>
        <p:nvSpPr>
          <p:cNvPr id="6" name="Tijdelijke aanduiding voor voettekst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000" dirty="0">
                <a:solidFill>
                  <a:srgbClr val="898989"/>
                </a:solidFill>
                <a:latin typeface="Arial" panose="020B0604020202020204" pitchFamily="34" charset="0"/>
              </a:rPr>
              <a:t>© Noordhoff Uitgevers 2015</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D:\Pincode - 6e editie\Pincode - vmbo bb\ICT\Leerjaar 3\verkleind-beeld-Pincode-3gt\verkleind-beeld-Pincode-3gt\3 - hoofdstuk 3\80827E4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2766" y="3212976"/>
            <a:ext cx="3350465" cy="22322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4"/>
          <p:cNvSpPr>
            <a:spLocks noGrp="1"/>
          </p:cNvSpPr>
          <p:nvPr>
            <p:ph type="title"/>
          </p:nvPr>
        </p:nvSpPr>
        <p:spPr/>
        <p:txBody>
          <a:bodyPr/>
          <a:lstStyle/>
          <a:p>
            <a:pPr eaLnBrk="1" hangingPunct="1"/>
            <a:r>
              <a:rPr lang="nl-NL" altLang="nl-NL" dirty="0">
                <a:solidFill>
                  <a:srgbClr val="54BDF2"/>
                </a:solidFill>
                <a:latin typeface="Arial" panose="020B0604020202020204" pitchFamily="34" charset="0"/>
              </a:rPr>
              <a:t>Geldfuncties</a:t>
            </a:r>
          </a:p>
        </p:txBody>
      </p:sp>
      <p:sp>
        <p:nvSpPr>
          <p:cNvPr id="5124" name="Tijdelijke aanduiding voor inhoud 13"/>
          <p:cNvSpPr>
            <a:spLocks noGrp="1"/>
          </p:cNvSpPr>
          <p:nvPr>
            <p:ph idx="1"/>
          </p:nvPr>
        </p:nvSpPr>
        <p:spPr>
          <a:xfrm>
            <a:off x="914400" y="1557338"/>
            <a:ext cx="7905750" cy="4525962"/>
          </a:xfrm>
        </p:spPr>
        <p:txBody>
          <a:bodyPr/>
          <a:lstStyle/>
          <a:p>
            <a:pPr marL="0" indent="0" eaLnBrk="1" hangingPunct="1">
              <a:lnSpc>
                <a:spcPct val="85000"/>
              </a:lnSpc>
              <a:buNone/>
            </a:pPr>
            <a:r>
              <a:rPr lang="nl-NL" sz="2800" dirty="0">
                <a:latin typeface="Arial" panose="020B0604020202020204" pitchFamily="34" charset="0"/>
              </a:rPr>
              <a:t>In de economie is geld </a:t>
            </a:r>
            <a:r>
              <a:rPr lang="nl-NL" sz="2800">
                <a:latin typeface="Arial" panose="020B0604020202020204" pitchFamily="34" charset="0"/>
              </a:rPr>
              <a:t>het belangrijkste </a:t>
            </a:r>
            <a:r>
              <a:rPr lang="nl-NL" sz="2800" dirty="0">
                <a:latin typeface="Arial" panose="020B0604020202020204" pitchFamily="34" charset="0"/>
              </a:rPr>
              <a:t>ruilmiddel.</a:t>
            </a:r>
            <a:endParaRPr lang="nl-NL" altLang="nl-NL" sz="2800" dirty="0">
              <a:latin typeface="Arial" panose="020B0604020202020204" pitchFamily="34" charset="0"/>
            </a:endParaRPr>
          </a:p>
          <a:p>
            <a:pPr marL="0" indent="0" eaLnBrk="1" hangingPunct="1">
              <a:lnSpc>
                <a:spcPct val="85000"/>
              </a:lnSpc>
              <a:buNone/>
            </a:pPr>
            <a:r>
              <a:rPr lang="nl-NL" sz="2800" dirty="0">
                <a:latin typeface="Arial" panose="020B0604020202020204" pitchFamily="34" charset="0"/>
              </a:rPr>
              <a:t>Geld is een gemakkelijk ruilmiddel: je kunt het goed bewaren en het is op te delen in kleine bedragen. </a:t>
            </a:r>
          </a:p>
          <a:p>
            <a:pPr marL="0" indent="0" eaLnBrk="1" hangingPunct="1">
              <a:lnSpc>
                <a:spcPct val="85000"/>
              </a:lnSpc>
              <a:buNone/>
            </a:pPr>
            <a:r>
              <a:rPr lang="nl-NL" altLang="nl-NL" sz="2800" dirty="0">
                <a:latin typeface="Arial" panose="020B0604020202020204" pitchFamily="34" charset="0"/>
              </a:rPr>
              <a:t>Geld heeft drie functies:</a:t>
            </a:r>
          </a:p>
          <a:p>
            <a:pPr eaLnBrk="1" hangingPunct="1">
              <a:lnSpc>
                <a:spcPct val="85000"/>
              </a:lnSpc>
              <a:buClr>
                <a:schemeClr val="tx1"/>
              </a:buClr>
              <a:buFontTx/>
              <a:buChar char="•"/>
            </a:pPr>
            <a:r>
              <a:rPr lang="nl-NL" altLang="nl-NL" sz="2800" i="1" dirty="0">
                <a:latin typeface="Arial" panose="020B0604020202020204" pitchFamily="34" charset="0"/>
              </a:rPr>
              <a:t>Ruilmiddel</a:t>
            </a:r>
            <a:r>
              <a:rPr lang="nl-NL" altLang="nl-NL" sz="2800" dirty="0">
                <a:latin typeface="Arial" panose="020B0604020202020204" pitchFamily="34" charset="0"/>
              </a:rPr>
              <a:t>: met geld kun je iets kopen.</a:t>
            </a:r>
          </a:p>
          <a:p>
            <a:pPr eaLnBrk="1" hangingPunct="1">
              <a:lnSpc>
                <a:spcPct val="85000"/>
              </a:lnSpc>
              <a:buClr>
                <a:schemeClr val="tx1"/>
              </a:buClr>
              <a:buFontTx/>
              <a:buChar char="•"/>
            </a:pPr>
            <a:r>
              <a:rPr lang="nl-NL" altLang="nl-NL" sz="2800" i="1" dirty="0">
                <a:latin typeface="Arial" panose="020B0604020202020204" pitchFamily="34" charset="0"/>
              </a:rPr>
              <a:t>Rekenmiddel: </a:t>
            </a:r>
            <a:r>
              <a:rPr lang="nl-NL" altLang="nl-NL" sz="2800" dirty="0">
                <a:latin typeface="Arial" panose="020B0604020202020204" pitchFamily="34" charset="0"/>
              </a:rPr>
              <a:t>met geld stel je vast hoeveel iets waard is.</a:t>
            </a:r>
          </a:p>
          <a:p>
            <a:pPr eaLnBrk="1" hangingPunct="1">
              <a:lnSpc>
                <a:spcPct val="85000"/>
              </a:lnSpc>
              <a:buClr>
                <a:schemeClr val="tx1"/>
              </a:buClr>
            </a:pPr>
            <a:r>
              <a:rPr lang="nl-NL" altLang="nl-NL" sz="2800" i="1" dirty="0">
                <a:latin typeface="Arial" panose="020B0604020202020204" pitchFamily="34" charset="0"/>
              </a:rPr>
              <a:t>Spaarmiddel</a:t>
            </a:r>
            <a:r>
              <a:rPr lang="nl-NL" altLang="nl-NL" sz="2800" dirty="0">
                <a:latin typeface="Arial" panose="020B0604020202020204" pitchFamily="34" charset="0"/>
              </a:rPr>
              <a:t>: met geld kun je sparen voor iets wat je later wilt kopen.</a:t>
            </a:r>
          </a:p>
        </p:txBody>
      </p:sp>
      <p:sp>
        <p:nvSpPr>
          <p:cNvPr id="6" name="Tijdelijke aanduiding voor voettekst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000" dirty="0">
                <a:solidFill>
                  <a:srgbClr val="898989"/>
                </a:solidFill>
                <a:latin typeface="Arial" panose="020B0604020202020204" pitchFamily="34" charset="0"/>
              </a:rPr>
              <a:t>© Noordhoff Uitgevers 2015</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el 4"/>
          <p:cNvSpPr>
            <a:spLocks noGrp="1"/>
          </p:cNvSpPr>
          <p:nvPr>
            <p:ph type="title"/>
          </p:nvPr>
        </p:nvSpPr>
        <p:spPr/>
        <p:txBody>
          <a:bodyPr/>
          <a:lstStyle/>
          <a:p>
            <a:pPr eaLnBrk="1" hangingPunct="1"/>
            <a:r>
              <a:rPr lang="nl-NL" altLang="nl-NL" dirty="0">
                <a:solidFill>
                  <a:srgbClr val="54BDF2"/>
                </a:solidFill>
                <a:latin typeface="Arial" panose="020B0604020202020204" pitchFamily="34" charset="0"/>
              </a:rPr>
              <a:t>Vormen van geld</a:t>
            </a:r>
          </a:p>
        </p:txBody>
      </p:sp>
      <p:sp>
        <p:nvSpPr>
          <p:cNvPr id="6148" name="Tijdelijke aanduiding voor inhoud 13"/>
          <p:cNvSpPr>
            <a:spLocks noGrp="1"/>
          </p:cNvSpPr>
          <p:nvPr>
            <p:ph idx="1"/>
          </p:nvPr>
        </p:nvSpPr>
        <p:spPr>
          <a:xfrm>
            <a:off x="899592" y="1196752"/>
            <a:ext cx="7761287" cy="4525963"/>
          </a:xfrm>
        </p:spPr>
        <p:txBody>
          <a:bodyPr/>
          <a:lstStyle/>
          <a:p>
            <a:pPr eaLnBrk="1" hangingPunct="1">
              <a:lnSpc>
                <a:spcPct val="85000"/>
              </a:lnSpc>
              <a:buFont typeface="Arial" panose="020B0604020202020204" pitchFamily="34" charset="0"/>
              <a:buNone/>
            </a:pPr>
            <a:endParaRPr lang="nl-NL" altLang="nl-NL" sz="2800" dirty="0">
              <a:latin typeface="Arial" panose="020B0604020202020204" pitchFamily="34" charset="0"/>
              <a:cs typeface="Arial" panose="020B0604020202020204" pitchFamily="34" charset="0"/>
            </a:endParaRPr>
          </a:p>
          <a:p>
            <a:pPr eaLnBrk="1" hangingPunct="1">
              <a:lnSpc>
                <a:spcPct val="85000"/>
              </a:lnSpc>
              <a:buFont typeface="Arial" panose="020B0604020202020204" pitchFamily="34" charset="0"/>
              <a:buNone/>
            </a:pPr>
            <a:endParaRPr lang="nl-NL" altLang="nl-NL" sz="2800" dirty="0">
              <a:latin typeface="Arial" panose="020B0604020202020204" pitchFamily="34" charset="0"/>
              <a:cs typeface="Arial" panose="020B0604020202020204" pitchFamily="34" charset="0"/>
            </a:endParaRPr>
          </a:p>
          <a:p>
            <a:pPr eaLnBrk="1" hangingPunct="1">
              <a:lnSpc>
                <a:spcPct val="85000"/>
              </a:lnSpc>
              <a:buFont typeface="Arial" panose="020B0604020202020204" pitchFamily="34" charset="0"/>
              <a:buNone/>
            </a:pPr>
            <a:r>
              <a:rPr lang="nl-NL" altLang="nl-NL" sz="2800" dirty="0">
                <a:latin typeface="Arial" panose="020B0604020202020204" pitchFamily="34" charset="0"/>
                <a:cs typeface="Arial" panose="020B0604020202020204" pitchFamily="34" charset="0"/>
              </a:rPr>
              <a:t>Geld is er in verschillende vormen:</a:t>
            </a:r>
          </a:p>
          <a:p>
            <a:pPr eaLnBrk="1" hangingPunct="1">
              <a:lnSpc>
                <a:spcPct val="85000"/>
              </a:lnSpc>
            </a:pPr>
            <a:endParaRPr lang="nl-NL" altLang="nl-NL" sz="2800" dirty="0">
              <a:solidFill>
                <a:srgbClr val="99CC00"/>
              </a:solidFill>
              <a:latin typeface="Arial" panose="020B0604020202020204" pitchFamily="34" charset="0"/>
              <a:cs typeface="Arial" panose="020B0604020202020204" pitchFamily="34" charset="0"/>
            </a:endParaRPr>
          </a:p>
          <a:p>
            <a:pPr eaLnBrk="1" hangingPunct="1">
              <a:lnSpc>
                <a:spcPct val="85000"/>
              </a:lnSpc>
              <a:buClr>
                <a:schemeClr val="tx1"/>
              </a:buClr>
            </a:pPr>
            <a:r>
              <a:rPr lang="nl-NL" altLang="nl-NL" sz="2800" dirty="0">
                <a:latin typeface="Arial" panose="020B0604020202020204" pitchFamily="34" charset="0"/>
                <a:cs typeface="Arial" panose="020B0604020202020204" pitchFamily="34" charset="0"/>
              </a:rPr>
              <a:t>Chartaal geld</a:t>
            </a:r>
          </a:p>
          <a:p>
            <a:pPr eaLnBrk="1" hangingPunct="1">
              <a:lnSpc>
                <a:spcPct val="85000"/>
              </a:lnSpc>
              <a:buClr>
                <a:schemeClr val="tx1"/>
              </a:buClr>
            </a:pPr>
            <a:r>
              <a:rPr lang="nl-NL" altLang="nl-NL" sz="2800" dirty="0">
                <a:latin typeface="Arial" panose="020B0604020202020204" pitchFamily="34" charset="0"/>
                <a:cs typeface="Arial" panose="020B0604020202020204" pitchFamily="34" charset="0"/>
              </a:rPr>
              <a:t>Giraal geld</a:t>
            </a:r>
            <a:br>
              <a:rPr lang="nl-NL" altLang="nl-NL" sz="2800" dirty="0">
                <a:latin typeface="Arial" panose="020B0604020202020204" pitchFamily="34" charset="0"/>
                <a:cs typeface="Arial" panose="020B0604020202020204" pitchFamily="34" charset="0"/>
              </a:rPr>
            </a:br>
            <a:endParaRPr lang="nl-NL" altLang="nl-NL" sz="2800" dirty="0">
              <a:latin typeface="Arial" panose="020B0604020202020204" pitchFamily="34" charset="0"/>
              <a:cs typeface="Arial" panose="020B0604020202020204" pitchFamily="34" charset="0"/>
            </a:endParaRPr>
          </a:p>
          <a:p>
            <a:pPr marL="0" indent="0" eaLnBrk="1" hangingPunct="1">
              <a:lnSpc>
                <a:spcPct val="85000"/>
              </a:lnSpc>
              <a:buClr>
                <a:schemeClr val="tx1"/>
              </a:buClr>
              <a:buNone/>
            </a:pPr>
            <a:endParaRPr lang="nl-NL" altLang="nl-NL" sz="2800" dirty="0">
              <a:latin typeface="Arial" panose="020B0604020202020204" pitchFamily="34" charset="0"/>
            </a:endParaRPr>
          </a:p>
        </p:txBody>
      </p:sp>
      <p:sp>
        <p:nvSpPr>
          <p:cNvPr id="6" name="Tijdelijke aanduiding voor voettekst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000" dirty="0">
                <a:solidFill>
                  <a:srgbClr val="898989"/>
                </a:solidFill>
                <a:latin typeface="Arial" panose="020B0604020202020204" pitchFamily="34" charset="0"/>
              </a:rPr>
              <a:t>© Noordhoff Uitgevers 2015</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el 4"/>
          <p:cNvSpPr>
            <a:spLocks noGrp="1"/>
          </p:cNvSpPr>
          <p:nvPr>
            <p:ph type="title"/>
          </p:nvPr>
        </p:nvSpPr>
        <p:spPr/>
        <p:txBody>
          <a:bodyPr/>
          <a:lstStyle/>
          <a:p>
            <a:pPr eaLnBrk="1" hangingPunct="1"/>
            <a:r>
              <a:rPr lang="nl-NL" altLang="nl-NL" dirty="0">
                <a:solidFill>
                  <a:srgbClr val="54BDF2"/>
                </a:solidFill>
                <a:latin typeface="Arial" panose="020B0604020202020204" pitchFamily="34" charset="0"/>
              </a:rPr>
              <a:t>Chartaal geld</a:t>
            </a:r>
          </a:p>
        </p:txBody>
      </p:sp>
      <p:sp>
        <p:nvSpPr>
          <p:cNvPr id="6148" name="Tijdelijke aanduiding voor inhoud 13"/>
          <p:cNvSpPr>
            <a:spLocks noGrp="1"/>
          </p:cNvSpPr>
          <p:nvPr>
            <p:ph idx="1"/>
          </p:nvPr>
        </p:nvSpPr>
        <p:spPr>
          <a:xfrm>
            <a:off x="899592" y="1196752"/>
            <a:ext cx="7761287" cy="4525963"/>
          </a:xfrm>
        </p:spPr>
        <p:txBody>
          <a:bodyPr/>
          <a:lstStyle/>
          <a:p>
            <a:pPr marL="0" indent="0" eaLnBrk="1" hangingPunct="1">
              <a:lnSpc>
                <a:spcPct val="85000"/>
              </a:lnSpc>
              <a:buClr>
                <a:schemeClr val="tx1"/>
              </a:buClr>
              <a:buNone/>
            </a:pPr>
            <a:endParaRPr lang="nl-NL" altLang="nl-NL" sz="2800" b="1" dirty="0">
              <a:latin typeface="Arial" panose="020B0604020202020204" pitchFamily="34" charset="0"/>
              <a:cs typeface="Arial" panose="020B0604020202020204" pitchFamily="34" charset="0"/>
            </a:endParaRPr>
          </a:p>
          <a:p>
            <a:pPr marL="0" indent="0" eaLnBrk="1" hangingPunct="1">
              <a:lnSpc>
                <a:spcPct val="85000"/>
              </a:lnSpc>
              <a:buClr>
                <a:schemeClr val="tx1"/>
              </a:buClr>
              <a:buNone/>
            </a:pPr>
            <a:r>
              <a:rPr lang="nl-NL" sz="2800" dirty="0">
                <a:latin typeface="Arial" panose="020B0604020202020204" pitchFamily="34" charset="0"/>
                <a:cs typeface="Arial" panose="020B0604020202020204" pitchFamily="34" charset="0"/>
              </a:rPr>
              <a:t>Alleen de munten en bankbiljetten die de mensen in hun portemonnee, thuis of in de kassa hebben (en niet wat de banken in hun kluis hebben).</a:t>
            </a:r>
            <a:endParaRPr lang="nl-NL" altLang="nl-NL" sz="2800" dirty="0">
              <a:latin typeface="Arial" panose="020B0604020202020204" pitchFamily="34" charset="0"/>
              <a:cs typeface="Arial" panose="020B0604020202020204" pitchFamily="34" charset="0"/>
            </a:endParaRPr>
          </a:p>
          <a:p>
            <a:pPr marL="0" indent="0" eaLnBrk="1" hangingPunct="1">
              <a:lnSpc>
                <a:spcPct val="85000"/>
              </a:lnSpc>
              <a:buClr>
                <a:schemeClr val="tx1"/>
              </a:buClr>
              <a:buNone/>
            </a:pPr>
            <a:endParaRPr lang="nl-NL" altLang="nl-NL" sz="2800" dirty="0">
              <a:latin typeface="Arial" panose="020B0604020202020204" pitchFamily="34" charset="0"/>
            </a:endParaRPr>
          </a:p>
        </p:txBody>
      </p:sp>
      <p:sp>
        <p:nvSpPr>
          <p:cNvPr id="6" name="Tijdelijke aanduiding voor voettekst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000" dirty="0">
                <a:solidFill>
                  <a:srgbClr val="898989"/>
                </a:solidFill>
                <a:latin typeface="Arial" panose="020B0604020202020204" pitchFamily="34" charset="0"/>
              </a:rPr>
              <a:t>© Noordhoff Uitgevers 2015</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hartaal geld - Wikipedia">
            <a:extLst>
              <a:ext uri="{FF2B5EF4-FFF2-40B4-BE49-F238E27FC236}">
                <a16:creationId xmlns:a16="http://schemas.microsoft.com/office/drawing/2014/main" id="{A3F794C4-6BAE-48A8-B96E-B056E5B0B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981356"/>
            <a:ext cx="4176464" cy="31323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716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el 4"/>
          <p:cNvSpPr>
            <a:spLocks noGrp="1"/>
          </p:cNvSpPr>
          <p:nvPr>
            <p:ph type="title"/>
          </p:nvPr>
        </p:nvSpPr>
        <p:spPr/>
        <p:txBody>
          <a:bodyPr/>
          <a:lstStyle/>
          <a:p>
            <a:pPr eaLnBrk="1" hangingPunct="1"/>
            <a:r>
              <a:rPr lang="nl-NL" altLang="nl-NL">
                <a:solidFill>
                  <a:srgbClr val="54BDF2"/>
                </a:solidFill>
                <a:latin typeface="Arial" panose="020B0604020202020204" pitchFamily="34" charset="0"/>
              </a:rPr>
              <a:t>Giraal geld</a:t>
            </a:r>
          </a:p>
        </p:txBody>
      </p:sp>
      <p:sp>
        <p:nvSpPr>
          <p:cNvPr id="8196" name="Tijdelijke aanduiding voor inhoud 13"/>
          <p:cNvSpPr>
            <a:spLocks noGrp="1"/>
          </p:cNvSpPr>
          <p:nvPr>
            <p:ph idx="1"/>
          </p:nvPr>
        </p:nvSpPr>
        <p:spPr>
          <a:xfrm>
            <a:off x="755576" y="1628800"/>
            <a:ext cx="8064500" cy="4032250"/>
          </a:xfrm>
        </p:spPr>
        <p:txBody>
          <a:bodyPr/>
          <a:lstStyle/>
          <a:p>
            <a:pPr marL="0" indent="0" eaLnBrk="1" hangingPunct="1">
              <a:lnSpc>
                <a:spcPct val="85000"/>
              </a:lnSpc>
              <a:buClr>
                <a:schemeClr val="tx1"/>
              </a:buClr>
              <a:buNone/>
            </a:pPr>
            <a:r>
              <a:rPr lang="nl-NL" altLang="nl-NL" sz="2800" dirty="0">
                <a:latin typeface="Arial" panose="020B0604020202020204" pitchFamily="34" charset="0"/>
                <a:cs typeface="Arial" panose="020B0604020202020204" pitchFamily="34" charset="0"/>
              </a:rPr>
              <a:t>Giraal geld staat op de betaalrekening.</a:t>
            </a:r>
          </a:p>
          <a:p>
            <a:pPr marL="0" indent="0" eaLnBrk="1" hangingPunct="1">
              <a:lnSpc>
                <a:spcPct val="85000"/>
              </a:lnSpc>
              <a:buClr>
                <a:schemeClr val="tx1"/>
              </a:buClr>
              <a:buNone/>
            </a:pPr>
            <a:endParaRPr lang="nl-NL" altLang="nl-NL" sz="2800" dirty="0">
              <a:latin typeface="Arial" panose="020B0604020202020204" pitchFamily="34" charset="0"/>
              <a:cs typeface="Arial" panose="020B0604020202020204" pitchFamily="34" charset="0"/>
            </a:endParaRPr>
          </a:p>
          <a:p>
            <a:pPr marL="0" indent="0" eaLnBrk="1" hangingPunct="1">
              <a:lnSpc>
                <a:spcPct val="85000"/>
              </a:lnSpc>
              <a:buClr>
                <a:schemeClr val="tx1"/>
              </a:buClr>
              <a:buNone/>
            </a:pPr>
            <a:r>
              <a:rPr lang="nl-NL" altLang="nl-NL" sz="2800" dirty="0">
                <a:latin typeface="Arial" panose="020B0604020202020204" pitchFamily="34" charset="0"/>
                <a:cs typeface="Arial" panose="020B0604020202020204" pitchFamily="34" charset="0"/>
              </a:rPr>
              <a:t>Je betaalt ermee door geld over te maken of te pinnen. Als je geld opneemt bij de geldautomaat, neemt de hoeveelheid giraal geld af en de hoeveelheid chartaal geld toe.</a:t>
            </a:r>
          </a:p>
          <a:p>
            <a:pPr marL="0" indent="0" eaLnBrk="1" hangingPunct="1">
              <a:lnSpc>
                <a:spcPct val="85000"/>
              </a:lnSpc>
              <a:buClr>
                <a:schemeClr val="tx1"/>
              </a:buClr>
              <a:buNone/>
            </a:pPr>
            <a:endParaRPr lang="nl-NL" altLang="nl-NL" sz="2800" dirty="0">
              <a:latin typeface="Arial" panose="020B0604020202020204" pitchFamily="34" charset="0"/>
              <a:cs typeface="Arial" panose="020B0604020202020204" pitchFamily="34" charset="0"/>
            </a:endParaRPr>
          </a:p>
          <a:p>
            <a:pPr marL="0" indent="0" eaLnBrk="1" hangingPunct="1">
              <a:lnSpc>
                <a:spcPct val="85000"/>
              </a:lnSpc>
              <a:buClr>
                <a:schemeClr val="tx1"/>
              </a:buClr>
              <a:buNone/>
            </a:pPr>
            <a:r>
              <a:rPr lang="nl-NL" sz="2800" dirty="0">
                <a:latin typeface="Arial" panose="020B0604020202020204" pitchFamily="34" charset="0"/>
                <a:cs typeface="Arial" panose="020B0604020202020204" pitchFamily="34" charset="0"/>
              </a:rPr>
              <a:t>Winkeliers hebben graag dat je giraal betaalt. Ze hoeven het geld dan niet na te tellen of te wisselen voor kleingeld. Ook neemt de kans op overvallen af als er minder contant geld in kas is.</a:t>
            </a:r>
            <a:endParaRPr lang="nl-NL" altLang="nl-NL" sz="2800" dirty="0">
              <a:latin typeface="Arial" panose="020B0604020202020204" pitchFamily="34" charset="0"/>
              <a:cs typeface="Arial" panose="020B0604020202020204" pitchFamily="34" charset="0"/>
            </a:endParaRPr>
          </a:p>
        </p:txBody>
      </p:sp>
      <p:sp>
        <p:nvSpPr>
          <p:cNvPr id="6" name="Tijdelijke aanduiding voor voettekst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000" dirty="0">
                <a:solidFill>
                  <a:srgbClr val="898989"/>
                </a:solidFill>
                <a:latin typeface="Arial" panose="020B0604020202020204" pitchFamily="34" charset="0"/>
              </a:rPr>
              <a:t>© Noordhoff Uitgevers 2015</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el 4"/>
          <p:cNvSpPr>
            <a:spLocks noGrp="1"/>
          </p:cNvSpPr>
          <p:nvPr>
            <p:ph type="title"/>
          </p:nvPr>
        </p:nvSpPr>
        <p:spPr/>
        <p:txBody>
          <a:bodyPr/>
          <a:lstStyle/>
          <a:p>
            <a:pPr eaLnBrk="1" hangingPunct="1"/>
            <a:r>
              <a:rPr lang="nl-NL" altLang="nl-NL" dirty="0">
                <a:solidFill>
                  <a:srgbClr val="54BDF2"/>
                </a:solidFill>
                <a:latin typeface="Arial" panose="020B0604020202020204" pitchFamily="34" charset="0"/>
              </a:rPr>
              <a:t>Saldo</a:t>
            </a:r>
          </a:p>
        </p:txBody>
      </p:sp>
      <p:sp>
        <p:nvSpPr>
          <p:cNvPr id="8196" name="Tijdelijke aanduiding voor inhoud 13"/>
          <p:cNvSpPr>
            <a:spLocks noGrp="1"/>
          </p:cNvSpPr>
          <p:nvPr>
            <p:ph idx="1"/>
          </p:nvPr>
        </p:nvSpPr>
        <p:spPr>
          <a:xfrm>
            <a:off x="755576" y="1815038"/>
            <a:ext cx="8064500" cy="4032250"/>
          </a:xfrm>
        </p:spPr>
        <p:txBody>
          <a:bodyPr/>
          <a:lstStyle/>
          <a:p>
            <a:pPr marL="0" indent="0">
              <a:spcBef>
                <a:spcPts val="0"/>
              </a:spcBef>
              <a:buNone/>
            </a:pPr>
            <a:r>
              <a:rPr lang="nl-NL" sz="2800" dirty="0">
                <a:latin typeface="Arial" panose="020B0604020202020204" pitchFamily="34" charset="0"/>
                <a:cs typeface="Arial" panose="020B0604020202020204" pitchFamily="34" charset="0"/>
              </a:rPr>
              <a:t>Het bedrag dat op je bankrekening staat is je </a:t>
            </a:r>
            <a:r>
              <a:rPr lang="nl-NL" sz="2800" b="1" dirty="0">
                <a:latin typeface="Arial" panose="020B0604020202020204" pitchFamily="34" charset="0"/>
                <a:cs typeface="Arial" panose="020B0604020202020204" pitchFamily="34" charset="0"/>
              </a:rPr>
              <a:t>s</a:t>
            </a:r>
            <a:r>
              <a:rPr lang="nl-NL" altLang="nl-NL" sz="2800" b="1" dirty="0">
                <a:latin typeface="Arial" panose="020B0604020202020204" pitchFamily="34" charset="0"/>
                <a:cs typeface="Arial" panose="020B0604020202020204" pitchFamily="34" charset="0"/>
              </a:rPr>
              <a:t>aldo</a:t>
            </a:r>
            <a:r>
              <a:rPr lang="nl-NL" altLang="nl-NL" sz="2800" dirty="0">
                <a:latin typeface="Arial" panose="020B0604020202020204" pitchFamily="34" charset="0"/>
                <a:cs typeface="Arial" panose="020B0604020202020204" pitchFamily="34" charset="0"/>
              </a:rPr>
              <a:t>.</a:t>
            </a:r>
          </a:p>
          <a:p>
            <a:pPr marL="0" indent="0">
              <a:spcBef>
                <a:spcPts val="0"/>
              </a:spcBef>
              <a:buNone/>
            </a:pPr>
            <a:r>
              <a:rPr lang="nl-NL" sz="2800" dirty="0">
                <a:latin typeface="Arial" panose="020B0604020202020204" pitchFamily="34" charset="0"/>
                <a:cs typeface="Arial" panose="020B0604020202020204" pitchFamily="34" charset="0"/>
              </a:rPr>
              <a:t>Een positief saldo heet een </a:t>
            </a:r>
            <a:r>
              <a:rPr lang="nl-NL" sz="2800" i="1" dirty="0">
                <a:highlight>
                  <a:srgbClr val="FFFF00"/>
                </a:highlight>
                <a:latin typeface="Arial" panose="020B0604020202020204" pitchFamily="34" charset="0"/>
                <a:cs typeface="Arial" panose="020B0604020202020204" pitchFamily="34" charset="0"/>
              </a:rPr>
              <a:t>creditsaldo</a:t>
            </a:r>
            <a:r>
              <a:rPr lang="nl-NL" sz="2800" dirty="0">
                <a:latin typeface="Arial" panose="020B0604020202020204" pitchFamily="34" charset="0"/>
                <a:cs typeface="Arial" panose="020B0604020202020204" pitchFamily="34" charset="0"/>
              </a:rPr>
              <a:t>. Je hebt dan geld tegoed, je staat ‘in de plus’. </a:t>
            </a:r>
          </a:p>
          <a:p>
            <a:pPr marL="0" indent="0">
              <a:spcBef>
                <a:spcPts val="0"/>
              </a:spcBef>
              <a:buNone/>
            </a:pPr>
            <a:r>
              <a:rPr lang="nl-NL" sz="2800" dirty="0">
                <a:latin typeface="Arial" panose="020B0604020202020204" pitchFamily="34" charset="0"/>
                <a:cs typeface="Arial" panose="020B0604020202020204" pitchFamily="34" charset="0"/>
              </a:rPr>
              <a:t>Als je giraal meer uitgeeft dan op je rekening staat, ontstaat er een tekort of negatief saldo, een </a:t>
            </a:r>
            <a:r>
              <a:rPr lang="nl-NL" sz="2800" i="1" dirty="0">
                <a:highlight>
                  <a:srgbClr val="FFFF00"/>
                </a:highlight>
                <a:latin typeface="Arial" panose="020B0604020202020204" pitchFamily="34" charset="0"/>
                <a:cs typeface="Arial" panose="020B0604020202020204" pitchFamily="34" charset="0"/>
              </a:rPr>
              <a:t>debetsaldo</a:t>
            </a:r>
            <a:r>
              <a:rPr lang="nl-NL" sz="2800" dirty="0">
                <a:latin typeface="Arial" panose="020B0604020202020204" pitchFamily="34" charset="0"/>
                <a:cs typeface="Arial" panose="020B0604020202020204" pitchFamily="34" charset="0"/>
              </a:rPr>
              <a:t>. Je staat dan ‘rood’ of ‘in de min’. </a:t>
            </a:r>
          </a:p>
          <a:p>
            <a:pPr marL="0" indent="0">
              <a:spcBef>
                <a:spcPts val="0"/>
              </a:spcBef>
              <a:buNone/>
            </a:pPr>
            <a:r>
              <a:rPr lang="nl-NL" sz="2800" dirty="0">
                <a:latin typeface="Arial" panose="020B0604020202020204" pitchFamily="34" charset="0"/>
                <a:cs typeface="Arial" panose="020B0604020202020204" pitchFamily="34" charset="0"/>
              </a:rPr>
              <a:t>Op een jongerenrekening mag je gewoonlijk geen debetsaldo hebben.</a:t>
            </a:r>
          </a:p>
        </p:txBody>
      </p:sp>
      <p:sp>
        <p:nvSpPr>
          <p:cNvPr id="6" name="Tijdelijke aanduiding voor voettekst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000" dirty="0">
                <a:solidFill>
                  <a:srgbClr val="898989"/>
                </a:solidFill>
                <a:latin typeface="Arial" panose="020B0604020202020204" pitchFamily="34" charset="0"/>
              </a:rPr>
              <a:t>© Noordhoff Uitgevers 2015</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4099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el 4"/>
          <p:cNvSpPr>
            <a:spLocks noGrp="1"/>
          </p:cNvSpPr>
          <p:nvPr>
            <p:ph type="title"/>
          </p:nvPr>
        </p:nvSpPr>
        <p:spPr/>
        <p:txBody>
          <a:bodyPr/>
          <a:lstStyle/>
          <a:p>
            <a:pPr eaLnBrk="1" hangingPunct="1"/>
            <a:r>
              <a:rPr lang="nl-NL" altLang="nl-NL" dirty="0">
                <a:solidFill>
                  <a:srgbClr val="54BDF2"/>
                </a:solidFill>
                <a:latin typeface="Arial" panose="020B0604020202020204" pitchFamily="34" charset="0"/>
              </a:rPr>
              <a:t>Rekeningafschrift</a:t>
            </a:r>
          </a:p>
        </p:txBody>
      </p:sp>
      <p:sp>
        <p:nvSpPr>
          <p:cNvPr id="11268" name="Tijdelijke aanduiding voor inhoud 13"/>
          <p:cNvSpPr>
            <a:spLocks noGrp="1"/>
          </p:cNvSpPr>
          <p:nvPr>
            <p:ph idx="1"/>
          </p:nvPr>
        </p:nvSpPr>
        <p:spPr>
          <a:xfrm>
            <a:off x="1042988" y="1773238"/>
            <a:ext cx="7499350" cy="4137025"/>
          </a:xfrm>
        </p:spPr>
        <p:txBody>
          <a:bodyPr/>
          <a:lstStyle/>
          <a:p>
            <a:pPr eaLnBrk="1" hangingPunct="1">
              <a:lnSpc>
                <a:spcPct val="85000"/>
              </a:lnSpc>
              <a:buClr>
                <a:schemeClr val="tx1"/>
              </a:buClr>
              <a:buFont typeface="Arial" panose="020B0604020202020204" pitchFamily="34" charset="0"/>
              <a:buNone/>
            </a:pPr>
            <a:r>
              <a:rPr lang="nl-NL" altLang="nl-NL" sz="2800" dirty="0">
                <a:latin typeface="Arial" panose="020B0604020202020204" pitchFamily="34" charset="0"/>
              </a:rPr>
              <a:t>Op je </a:t>
            </a:r>
            <a:r>
              <a:rPr lang="nl-NL" altLang="nl-NL" sz="2800" i="1" dirty="0">
                <a:latin typeface="Arial" panose="020B0604020202020204" pitchFamily="34" charset="0"/>
              </a:rPr>
              <a:t>rekeningafschrift</a:t>
            </a:r>
            <a:r>
              <a:rPr lang="nl-NL" altLang="nl-NL" sz="2800" dirty="0">
                <a:latin typeface="Arial" panose="020B0604020202020204" pitchFamily="34" charset="0"/>
              </a:rPr>
              <a:t> staan:</a:t>
            </a:r>
          </a:p>
          <a:p>
            <a:pPr eaLnBrk="1" hangingPunct="1">
              <a:lnSpc>
                <a:spcPct val="85000"/>
              </a:lnSpc>
              <a:buClr>
                <a:schemeClr val="tx1"/>
              </a:buClr>
              <a:buFont typeface="Arial" panose="020B0604020202020204" pitchFamily="34" charset="0"/>
              <a:buNone/>
            </a:pPr>
            <a:endParaRPr lang="nl-NL" altLang="nl-NL" sz="2800" dirty="0">
              <a:latin typeface="Arial" panose="020B0604020202020204" pitchFamily="34" charset="0"/>
            </a:endParaRPr>
          </a:p>
          <a:p>
            <a:pPr eaLnBrk="1" hangingPunct="1">
              <a:lnSpc>
                <a:spcPct val="85000"/>
              </a:lnSpc>
              <a:buClr>
                <a:schemeClr val="tx1"/>
              </a:buClr>
            </a:pPr>
            <a:r>
              <a:rPr lang="nl-NL" altLang="nl-NL" sz="2800" dirty="0">
                <a:latin typeface="Arial" panose="020B0604020202020204" pitchFamily="34" charset="0"/>
              </a:rPr>
              <a:t>Je vorige saldo</a:t>
            </a:r>
          </a:p>
          <a:p>
            <a:pPr eaLnBrk="1" hangingPunct="1">
              <a:lnSpc>
                <a:spcPct val="85000"/>
              </a:lnSpc>
              <a:buClr>
                <a:schemeClr val="tx1"/>
              </a:buClr>
            </a:pPr>
            <a:r>
              <a:rPr lang="nl-NL" altLang="nl-NL" sz="2800" dirty="0">
                <a:latin typeface="Arial" panose="020B0604020202020204" pitchFamily="34" charset="0"/>
              </a:rPr>
              <a:t>Je ontvangsten</a:t>
            </a:r>
          </a:p>
          <a:p>
            <a:pPr eaLnBrk="1" hangingPunct="1">
              <a:lnSpc>
                <a:spcPct val="85000"/>
              </a:lnSpc>
              <a:buClr>
                <a:schemeClr val="tx1"/>
              </a:buClr>
            </a:pPr>
            <a:r>
              <a:rPr lang="nl-NL" altLang="nl-NL" sz="2800" dirty="0">
                <a:latin typeface="Arial" panose="020B0604020202020204" pitchFamily="34" charset="0"/>
              </a:rPr>
              <a:t>Je betalingen</a:t>
            </a:r>
          </a:p>
          <a:p>
            <a:pPr eaLnBrk="1" hangingPunct="1">
              <a:lnSpc>
                <a:spcPct val="85000"/>
              </a:lnSpc>
              <a:buClr>
                <a:schemeClr val="tx1"/>
              </a:buClr>
            </a:pPr>
            <a:r>
              <a:rPr lang="nl-NL" altLang="nl-NL" sz="2800" dirty="0">
                <a:latin typeface="Arial" panose="020B0604020202020204" pitchFamily="34" charset="0"/>
              </a:rPr>
              <a:t>Je nieuwe saldo</a:t>
            </a:r>
          </a:p>
        </p:txBody>
      </p:sp>
      <p:sp>
        <p:nvSpPr>
          <p:cNvPr id="6" name="Tijdelijke aanduiding voor voettekst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000" dirty="0">
                <a:solidFill>
                  <a:srgbClr val="898989"/>
                </a:solidFill>
                <a:latin typeface="Arial" panose="020B0604020202020204" pitchFamily="34" charset="0"/>
              </a:rPr>
              <a:t>© Noordhoff Uitgevers 2015</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el 4"/>
          <p:cNvSpPr>
            <a:spLocks noGrp="1"/>
          </p:cNvSpPr>
          <p:nvPr>
            <p:ph type="title"/>
          </p:nvPr>
        </p:nvSpPr>
        <p:spPr/>
        <p:txBody>
          <a:bodyPr/>
          <a:lstStyle/>
          <a:p>
            <a:pPr eaLnBrk="1" hangingPunct="1"/>
            <a:r>
              <a:rPr lang="nl-NL" altLang="nl-NL">
                <a:solidFill>
                  <a:srgbClr val="54BDF2"/>
                </a:solidFill>
                <a:latin typeface="Arial" panose="020B0604020202020204" pitchFamily="34" charset="0"/>
              </a:rPr>
              <a:t>Creditcard</a:t>
            </a:r>
          </a:p>
        </p:txBody>
      </p:sp>
      <p:sp>
        <p:nvSpPr>
          <p:cNvPr id="10244" name="Tijdelijke aanduiding voor inhoud 13"/>
          <p:cNvSpPr>
            <a:spLocks noGrp="1"/>
          </p:cNvSpPr>
          <p:nvPr>
            <p:ph idx="1"/>
          </p:nvPr>
        </p:nvSpPr>
        <p:spPr>
          <a:xfrm>
            <a:off x="611188" y="1628775"/>
            <a:ext cx="8229600" cy="4176713"/>
          </a:xfrm>
        </p:spPr>
        <p:txBody>
          <a:bodyPr/>
          <a:lstStyle/>
          <a:p>
            <a:pPr marL="0" indent="0">
              <a:buNone/>
            </a:pPr>
            <a:r>
              <a:rPr lang="nl-NL" sz="2800" dirty="0">
                <a:latin typeface="Arial" panose="020B0604020202020204" pitchFamily="34" charset="0"/>
                <a:cs typeface="Arial" panose="020B0604020202020204" pitchFamily="34" charset="0"/>
              </a:rPr>
              <a:t>Als je meerderjarig bent, kun je ook een </a:t>
            </a:r>
            <a:r>
              <a:rPr lang="nl-NL" sz="2800" i="1" dirty="0">
                <a:latin typeface="Arial" panose="020B0604020202020204" pitchFamily="34" charset="0"/>
                <a:cs typeface="Arial" panose="020B0604020202020204" pitchFamily="34" charset="0"/>
              </a:rPr>
              <a:t>creditcard </a:t>
            </a:r>
            <a:r>
              <a:rPr lang="nl-NL" sz="2800" dirty="0">
                <a:latin typeface="Arial" panose="020B0604020202020204" pitchFamily="34" charset="0"/>
                <a:cs typeface="Arial" panose="020B0604020202020204" pitchFamily="34" charset="0"/>
              </a:rPr>
              <a:t>gebruiken om giraal te betalen. </a:t>
            </a:r>
          </a:p>
          <a:p>
            <a:pPr marL="0" indent="0">
              <a:buNone/>
            </a:pPr>
            <a:r>
              <a:rPr lang="nl-NL" altLang="nl-NL" sz="2800" dirty="0">
                <a:latin typeface="Arial" panose="020B0604020202020204" pitchFamily="34" charset="0"/>
                <a:cs typeface="Arial" panose="020B0604020202020204" pitchFamily="34" charset="0"/>
              </a:rPr>
              <a:t>Betalen met de creditcard is een vorm van giraal betalen.</a:t>
            </a:r>
          </a:p>
          <a:p>
            <a:pPr marL="0" indent="0" eaLnBrk="1" hangingPunct="1">
              <a:buClr>
                <a:schemeClr val="tx1"/>
              </a:buClr>
              <a:buNone/>
            </a:pPr>
            <a:r>
              <a:rPr lang="nl-NL" altLang="nl-NL" sz="2800" dirty="0">
                <a:latin typeface="Arial" panose="020B0604020202020204" pitchFamily="34" charset="0"/>
                <a:cs typeface="Arial" panose="020B0604020202020204" pitchFamily="34" charset="0"/>
              </a:rPr>
              <a:t>Soms moet je een handtekening zetten en soms moet je de pincode intoetsen als je met de creditcard betaalt.</a:t>
            </a:r>
          </a:p>
          <a:p>
            <a:pPr marL="0" indent="0" eaLnBrk="1" hangingPunct="1">
              <a:buClr>
                <a:schemeClr val="tx1"/>
              </a:buClr>
              <a:buNone/>
            </a:pPr>
            <a:r>
              <a:rPr lang="nl-NL" altLang="nl-NL" sz="2800" dirty="0">
                <a:latin typeface="Arial" panose="020B0604020202020204" pitchFamily="34" charset="0"/>
                <a:cs typeface="Arial" panose="020B0604020202020204" pitchFamily="34" charset="0"/>
              </a:rPr>
              <a:t>De creditcardmaatschappij schiet het geld voor. Pas aan het eind van de maand worden de betalingen van je rekening afgeschreven.</a:t>
            </a:r>
          </a:p>
        </p:txBody>
      </p:sp>
      <p:sp>
        <p:nvSpPr>
          <p:cNvPr id="6" name="Tijdelijke aanduiding voor voettekst 4"/>
          <p:cNvSpPr>
            <a:spLocks noGrp="1"/>
          </p:cNvSpPr>
          <p:nvPr>
            <p:ph type="ftr" sz="quarter" idx="11"/>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nl-NL" sz="1000" dirty="0">
                <a:solidFill>
                  <a:srgbClr val="898989"/>
                </a:solidFill>
                <a:latin typeface="Arial" panose="020B0604020202020204" pitchFamily="34" charset="0"/>
              </a:rPr>
              <a:t>© Noordhoff Uitgevers 2015</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525" y="6061075"/>
            <a:ext cx="2009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CTM_PRESENTATION_ID" val="09000e5e80b3f077"/>
</p:tagLst>
</file>

<file path=ppt/tags/tag10.xml><?xml version="1.0" encoding="utf-8"?>
<p:tagLst xmlns:a="http://schemas.openxmlformats.org/drawingml/2006/main" xmlns:r="http://schemas.openxmlformats.org/officeDocument/2006/relationships" xmlns:p="http://schemas.openxmlformats.org/presentationml/2006/main">
  <p:tag name="DCTM_SLIDE_ID" val="09000e5e80b3c14f"/>
</p:tagLst>
</file>

<file path=ppt/tags/tag11.xml><?xml version="1.0" encoding="utf-8"?>
<p:tagLst xmlns:a="http://schemas.openxmlformats.org/drawingml/2006/main" xmlns:r="http://schemas.openxmlformats.org/officeDocument/2006/relationships" xmlns:p="http://schemas.openxmlformats.org/presentationml/2006/main">
  <p:tag name="DCTM_SLIDE_ID" val="09000e5e80b3c150"/>
</p:tagLst>
</file>

<file path=ppt/tags/tag12.xml><?xml version="1.0" encoding="utf-8"?>
<p:tagLst xmlns:a="http://schemas.openxmlformats.org/drawingml/2006/main" xmlns:r="http://schemas.openxmlformats.org/officeDocument/2006/relationships" xmlns:p="http://schemas.openxmlformats.org/presentationml/2006/main">
  <p:tag name="DCTM_SLIDE_ID" val="09000e5e80b3c151"/>
</p:tagLst>
</file>

<file path=ppt/tags/tag13.xml><?xml version="1.0" encoding="utf-8"?>
<p:tagLst xmlns:a="http://schemas.openxmlformats.org/drawingml/2006/main" xmlns:r="http://schemas.openxmlformats.org/officeDocument/2006/relationships" xmlns:p="http://schemas.openxmlformats.org/presentationml/2006/main">
  <p:tag name="DCTM_SLIDE_ID" val="09000e5e80b3c152"/>
</p:tagLst>
</file>

<file path=ppt/tags/tag14.xml><?xml version="1.0" encoding="utf-8"?>
<p:tagLst xmlns:a="http://schemas.openxmlformats.org/drawingml/2006/main" xmlns:r="http://schemas.openxmlformats.org/officeDocument/2006/relationships" xmlns:p="http://schemas.openxmlformats.org/presentationml/2006/main">
  <p:tag name="DCTM_SLIDE_ID" val="09000e5e80b3c153"/>
</p:tagLst>
</file>

<file path=ppt/tags/tag2.xml><?xml version="1.0" encoding="utf-8"?>
<p:tagLst xmlns:a="http://schemas.openxmlformats.org/drawingml/2006/main" xmlns:r="http://schemas.openxmlformats.org/officeDocument/2006/relationships" xmlns:p="http://schemas.openxmlformats.org/presentationml/2006/main">
  <p:tag name="DCTM_SLIDE_ID" val="09000e5e80b3c147"/>
</p:tagLst>
</file>

<file path=ppt/tags/tag3.xml><?xml version="1.0" encoding="utf-8"?>
<p:tagLst xmlns:a="http://schemas.openxmlformats.org/drawingml/2006/main" xmlns:r="http://schemas.openxmlformats.org/officeDocument/2006/relationships" xmlns:p="http://schemas.openxmlformats.org/presentationml/2006/main">
  <p:tag name="DCTM_SLIDE_ID" val="09000e5e80b3c148"/>
</p:tagLst>
</file>

<file path=ppt/tags/tag4.xml><?xml version="1.0" encoding="utf-8"?>
<p:tagLst xmlns:a="http://schemas.openxmlformats.org/drawingml/2006/main" xmlns:r="http://schemas.openxmlformats.org/officeDocument/2006/relationships" xmlns:p="http://schemas.openxmlformats.org/presentationml/2006/main">
  <p:tag name="DCTM_SLIDE_ID" val="09000e5e80b3c149"/>
</p:tagLst>
</file>

<file path=ppt/tags/tag5.xml><?xml version="1.0" encoding="utf-8"?>
<p:tagLst xmlns:a="http://schemas.openxmlformats.org/drawingml/2006/main" xmlns:r="http://schemas.openxmlformats.org/officeDocument/2006/relationships" xmlns:p="http://schemas.openxmlformats.org/presentationml/2006/main">
  <p:tag name="DCTM_SLIDE_ID" val="09000e5e80b3c14a"/>
</p:tagLst>
</file>

<file path=ppt/tags/tag6.xml><?xml version="1.0" encoding="utf-8"?>
<p:tagLst xmlns:a="http://schemas.openxmlformats.org/drawingml/2006/main" xmlns:r="http://schemas.openxmlformats.org/officeDocument/2006/relationships" xmlns:p="http://schemas.openxmlformats.org/presentationml/2006/main">
  <p:tag name="DCTM_SLIDE_ID" val="09000e5e80b3c14b"/>
</p:tagLst>
</file>

<file path=ppt/tags/tag7.xml><?xml version="1.0" encoding="utf-8"?>
<p:tagLst xmlns:a="http://schemas.openxmlformats.org/drawingml/2006/main" xmlns:r="http://schemas.openxmlformats.org/officeDocument/2006/relationships" xmlns:p="http://schemas.openxmlformats.org/presentationml/2006/main">
  <p:tag name="DCTM_SLIDE_ID" val="09000e5e80b3c14c"/>
</p:tagLst>
</file>

<file path=ppt/tags/tag8.xml><?xml version="1.0" encoding="utf-8"?>
<p:tagLst xmlns:a="http://schemas.openxmlformats.org/drawingml/2006/main" xmlns:r="http://schemas.openxmlformats.org/officeDocument/2006/relationships" xmlns:p="http://schemas.openxmlformats.org/presentationml/2006/main">
  <p:tag name="DCTM_SLIDE_ID" val="09000e5e80b3c14d"/>
</p:tagLst>
</file>

<file path=ppt/tags/tag9.xml><?xml version="1.0" encoding="utf-8"?>
<p:tagLst xmlns:a="http://schemas.openxmlformats.org/drawingml/2006/main" xmlns:r="http://schemas.openxmlformats.org/officeDocument/2006/relationships" xmlns:p="http://schemas.openxmlformats.org/presentationml/2006/main">
  <p:tag name="DCTM_SLIDE_ID" val="09000e5e80b3c14e"/>
</p:tagLst>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614</Words>
  <Application>Microsoft Office PowerPoint</Application>
  <PresentationFormat>Diavoorstelling (4:3)</PresentationFormat>
  <Paragraphs>102</Paragraphs>
  <Slides>13</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Calibri</vt:lpstr>
      <vt:lpstr>Office-thema</vt:lpstr>
      <vt:lpstr>§3.1 Hoe betaal je?</vt:lpstr>
      <vt:lpstr>Ruilen</vt:lpstr>
      <vt:lpstr>Geldfuncties</vt:lpstr>
      <vt:lpstr>Vormen van geld</vt:lpstr>
      <vt:lpstr>Chartaal geld</vt:lpstr>
      <vt:lpstr>Giraal geld</vt:lpstr>
      <vt:lpstr>Saldo</vt:lpstr>
      <vt:lpstr>Rekeningafschrift</vt:lpstr>
      <vt:lpstr>Creditcard</vt:lpstr>
      <vt:lpstr>Rekeningafschrift</vt:lpstr>
      <vt:lpstr>Rekeningafschrift</vt:lpstr>
      <vt:lpstr>Rekeningafschrift</vt:lpstr>
      <vt:lpstr>Rekeningafschrift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Evelien Epping</dc:creator>
  <cp:lastModifiedBy>Mosink, HPC (Ron)</cp:lastModifiedBy>
  <cp:revision>145</cp:revision>
  <dcterms:created xsi:type="dcterms:W3CDTF">2011-03-14T13:30:44Z</dcterms:created>
  <dcterms:modified xsi:type="dcterms:W3CDTF">2020-10-05T14:59:10Z</dcterms:modified>
</cp:coreProperties>
</file>